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08" r:id="rId2"/>
    <p:sldId id="257" r:id="rId3"/>
    <p:sldId id="326" r:id="rId4"/>
    <p:sldId id="281" r:id="rId5"/>
    <p:sldId id="325" r:id="rId6"/>
    <p:sldId id="327" r:id="rId7"/>
    <p:sldId id="349" r:id="rId8"/>
    <p:sldId id="329" r:id="rId9"/>
    <p:sldId id="347" r:id="rId10"/>
    <p:sldId id="342" r:id="rId11"/>
    <p:sldId id="290" r:id="rId12"/>
    <p:sldId id="292" r:id="rId13"/>
    <p:sldId id="293" r:id="rId14"/>
    <p:sldId id="343" r:id="rId15"/>
    <p:sldId id="344" r:id="rId16"/>
    <p:sldId id="345" r:id="rId17"/>
    <p:sldId id="346" r:id="rId18"/>
    <p:sldId id="336" r:id="rId19"/>
    <p:sldId id="337" r:id="rId20"/>
    <p:sldId id="301" r:id="rId21"/>
    <p:sldId id="340" r:id="rId22"/>
    <p:sldId id="341" r:id="rId23"/>
    <p:sldId id="334" r:id="rId24"/>
    <p:sldId id="316" r:id="rId25"/>
    <p:sldId id="338" r:id="rId26"/>
    <p:sldId id="339" r:id="rId27"/>
    <p:sldId id="304" r:id="rId28"/>
    <p:sldId id="306" r:id="rId29"/>
    <p:sldId id="335" r:id="rId30"/>
    <p:sldId id="307" r:id="rId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08" d="100"/>
          <a:sy n="108" d="100"/>
        </p:scale>
        <p:origin x="1626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76" y="5293518"/>
            <a:ext cx="9144093" cy="1443038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355114 w 9144000"/>
              <a:gd name="connsiteY0" fmla="*/ 0 h 1562100"/>
              <a:gd name="connsiteX1" fmla="*/ 9144000 w 9144000"/>
              <a:gd name="connsiteY1" fmla="*/ 104775 h 1562100"/>
              <a:gd name="connsiteX2" fmla="*/ 9144000 w 9144000"/>
              <a:gd name="connsiteY2" fmla="*/ 361950 h 1562100"/>
              <a:gd name="connsiteX3" fmla="*/ 6334125 w 9144000"/>
              <a:gd name="connsiteY3" fmla="*/ 1562100 h 1562100"/>
              <a:gd name="connsiteX4" fmla="*/ 0 w 9144000"/>
              <a:gd name="connsiteY4" fmla="*/ 495300 h 1562100"/>
              <a:gd name="connsiteX5" fmla="*/ 355114 w 9144000"/>
              <a:gd name="connsiteY5" fmla="*/ 0 h 1562100"/>
              <a:gd name="connsiteX0" fmla="*/ 411923 w 9144000"/>
              <a:gd name="connsiteY0" fmla="*/ 83344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411923 w 9144000"/>
              <a:gd name="connsiteY5" fmla="*/ 83344 h 1457325"/>
              <a:gd name="connsiteX0" fmla="*/ 28462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8462 w 9144000"/>
              <a:gd name="connsiteY5" fmla="*/ 9525 h 1457325"/>
              <a:gd name="connsiteX0" fmla="*/ 108942 w 9144000"/>
              <a:gd name="connsiteY0" fmla="*/ 10477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108942 w 9144000"/>
              <a:gd name="connsiteY5" fmla="*/ 104775 h 1457325"/>
              <a:gd name="connsiteX0" fmla="*/ 26095 w 9144000"/>
              <a:gd name="connsiteY0" fmla="*/ 14288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6095 w 9144000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12977 w 9117905"/>
              <a:gd name="connsiteY4" fmla="*/ 311944 h 1457325"/>
              <a:gd name="connsiteX5" fmla="*/ 0 w 9117905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310 w 9117905"/>
              <a:gd name="connsiteY4" fmla="*/ 376237 h 1457325"/>
              <a:gd name="connsiteX5" fmla="*/ 0 w 9117905"/>
              <a:gd name="connsiteY5" fmla="*/ 14288 h 1457325"/>
              <a:gd name="connsiteX0" fmla="*/ 0 w 9117905"/>
              <a:gd name="connsiteY0" fmla="*/ 14288 h 1531144"/>
              <a:gd name="connsiteX1" fmla="*/ 9117905 w 9117905"/>
              <a:gd name="connsiteY1" fmla="*/ 0 h 1531144"/>
              <a:gd name="connsiteX2" fmla="*/ 9117905 w 9117905"/>
              <a:gd name="connsiteY2" fmla="*/ 257175 h 1531144"/>
              <a:gd name="connsiteX3" fmla="*/ 6308030 w 9117905"/>
              <a:gd name="connsiteY3" fmla="*/ 1531144 h 1531144"/>
              <a:gd name="connsiteX4" fmla="*/ 2310 w 9117905"/>
              <a:gd name="connsiteY4" fmla="*/ 376237 h 1531144"/>
              <a:gd name="connsiteX5" fmla="*/ 0 w 9117905"/>
              <a:gd name="connsiteY5" fmla="*/ 14288 h 1531144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17905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8994819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06070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06070"/>
              <a:gd name="connsiteY0" fmla="*/ 0 h 1435893"/>
              <a:gd name="connsiteX1" fmla="*/ 9013755 w 9106070"/>
              <a:gd name="connsiteY1" fmla="*/ 97630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2 h 1435895"/>
              <a:gd name="connsiteX1" fmla="*/ 9096602 w 9106070"/>
              <a:gd name="connsiteY1" fmla="*/ 0 h 1435895"/>
              <a:gd name="connsiteX2" fmla="*/ 9106070 w 9106070"/>
              <a:gd name="connsiteY2" fmla="*/ 242889 h 1435895"/>
              <a:gd name="connsiteX3" fmla="*/ 6260689 w 9106070"/>
              <a:gd name="connsiteY3" fmla="*/ 1435895 h 1435895"/>
              <a:gd name="connsiteX4" fmla="*/ 2310 w 9106070"/>
              <a:gd name="connsiteY4" fmla="*/ 361951 h 1435895"/>
              <a:gd name="connsiteX5" fmla="*/ 0 w 9106070"/>
              <a:gd name="connsiteY5" fmla="*/ 2 h 1435895"/>
              <a:gd name="connsiteX0" fmla="*/ 0 w 9106070"/>
              <a:gd name="connsiteY0" fmla="*/ 0 h 1435893"/>
              <a:gd name="connsiteX1" fmla="*/ 8973515 w 9106070"/>
              <a:gd name="connsiteY1" fmla="*/ 123823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7145 h 1443038"/>
              <a:gd name="connsiteX1" fmla="*/ 9089499 w 9106070"/>
              <a:gd name="connsiteY1" fmla="*/ 0 h 1443038"/>
              <a:gd name="connsiteX2" fmla="*/ 9106070 w 9106070"/>
              <a:gd name="connsiteY2" fmla="*/ 250032 h 1443038"/>
              <a:gd name="connsiteX3" fmla="*/ 6260689 w 9106070"/>
              <a:gd name="connsiteY3" fmla="*/ 1443038 h 1443038"/>
              <a:gd name="connsiteX4" fmla="*/ 2310 w 9106070"/>
              <a:gd name="connsiteY4" fmla="*/ 369094 h 1443038"/>
              <a:gd name="connsiteX5" fmla="*/ 0 w 9106070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23808 w 9089499"/>
              <a:gd name="connsiteY2" fmla="*/ 197644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4767 w 9089499"/>
              <a:gd name="connsiteY2" fmla="*/ 247650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82984 w 9089499"/>
              <a:gd name="connsiteY2" fmla="*/ 202406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130131 w 9089499"/>
              <a:gd name="connsiteY4" fmla="*/ 266700 h 1443038"/>
              <a:gd name="connsiteX5" fmla="*/ 0 w 9089499"/>
              <a:gd name="connsiteY5" fmla="*/ 7145 h 1443038"/>
              <a:gd name="connsiteX0" fmla="*/ 57 w 9089556"/>
              <a:gd name="connsiteY0" fmla="*/ 7145 h 1443038"/>
              <a:gd name="connsiteX1" fmla="*/ 9089556 w 9089556"/>
              <a:gd name="connsiteY1" fmla="*/ 0 h 1443038"/>
              <a:gd name="connsiteX2" fmla="*/ 9087191 w 9089556"/>
              <a:gd name="connsiteY2" fmla="*/ 254793 h 1443038"/>
              <a:gd name="connsiteX3" fmla="*/ 6260746 w 9089556"/>
              <a:gd name="connsiteY3" fmla="*/ 1443038 h 1443038"/>
              <a:gd name="connsiteX4" fmla="*/ 0 w 9089556"/>
              <a:gd name="connsiteY4" fmla="*/ 366713 h 1443038"/>
              <a:gd name="connsiteX5" fmla="*/ 57 w 9089556"/>
              <a:gd name="connsiteY5" fmla="*/ 7145 h 1443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89556" h="1443038">
                <a:moveTo>
                  <a:pt x="57" y="7145"/>
                </a:moveTo>
                <a:lnTo>
                  <a:pt x="9089556" y="0"/>
                </a:lnTo>
                <a:cubicBezTo>
                  <a:pt x="9087979" y="82550"/>
                  <a:pt x="9088768" y="172243"/>
                  <a:pt x="9087191" y="254793"/>
                </a:cubicBezTo>
                <a:lnTo>
                  <a:pt x="6260746" y="1443038"/>
                </a:lnTo>
                <a:lnTo>
                  <a:pt x="0" y="366713"/>
                </a:lnTo>
                <a:lnTo>
                  <a:pt x="57" y="7145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4000">
                <a:schemeClr val="accent1">
                  <a:lumMod val="60000"/>
                  <a:lumOff val="40000"/>
                </a:schemeClr>
              </a:gs>
              <a:gs pos="83000">
                <a:schemeClr val="accent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>
              <a:lnSpc>
                <a:spcPct val="100000"/>
              </a:lnSpc>
            </a:pPr>
            <a:endParaRPr lang="en-US" sz="1800" b="1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-76" y="5293518"/>
            <a:ext cx="9144093" cy="1443038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355114 w 9144000"/>
              <a:gd name="connsiteY0" fmla="*/ 0 h 1562100"/>
              <a:gd name="connsiteX1" fmla="*/ 9144000 w 9144000"/>
              <a:gd name="connsiteY1" fmla="*/ 104775 h 1562100"/>
              <a:gd name="connsiteX2" fmla="*/ 9144000 w 9144000"/>
              <a:gd name="connsiteY2" fmla="*/ 361950 h 1562100"/>
              <a:gd name="connsiteX3" fmla="*/ 6334125 w 9144000"/>
              <a:gd name="connsiteY3" fmla="*/ 1562100 h 1562100"/>
              <a:gd name="connsiteX4" fmla="*/ 0 w 9144000"/>
              <a:gd name="connsiteY4" fmla="*/ 495300 h 1562100"/>
              <a:gd name="connsiteX5" fmla="*/ 355114 w 9144000"/>
              <a:gd name="connsiteY5" fmla="*/ 0 h 1562100"/>
              <a:gd name="connsiteX0" fmla="*/ 411923 w 9144000"/>
              <a:gd name="connsiteY0" fmla="*/ 83344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411923 w 9144000"/>
              <a:gd name="connsiteY5" fmla="*/ 83344 h 1457325"/>
              <a:gd name="connsiteX0" fmla="*/ 28462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8462 w 9144000"/>
              <a:gd name="connsiteY5" fmla="*/ 9525 h 1457325"/>
              <a:gd name="connsiteX0" fmla="*/ 108942 w 9144000"/>
              <a:gd name="connsiteY0" fmla="*/ 10477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108942 w 9144000"/>
              <a:gd name="connsiteY5" fmla="*/ 104775 h 1457325"/>
              <a:gd name="connsiteX0" fmla="*/ 26095 w 9144000"/>
              <a:gd name="connsiteY0" fmla="*/ 14288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6095 w 9144000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12977 w 9117905"/>
              <a:gd name="connsiteY4" fmla="*/ 311944 h 1457325"/>
              <a:gd name="connsiteX5" fmla="*/ 0 w 9117905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310 w 9117905"/>
              <a:gd name="connsiteY4" fmla="*/ 376237 h 1457325"/>
              <a:gd name="connsiteX5" fmla="*/ 0 w 9117905"/>
              <a:gd name="connsiteY5" fmla="*/ 14288 h 1457325"/>
              <a:gd name="connsiteX0" fmla="*/ 0 w 9117905"/>
              <a:gd name="connsiteY0" fmla="*/ 14288 h 1531144"/>
              <a:gd name="connsiteX1" fmla="*/ 9117905 w 9117905"/>
              <a:gd name="connsiteY1" fmla="*/ 0 h 1531144"/>
              <a:gd name="connsiteX2" fmla="*/ 9117905 w 9117905"/>
              <a:gd name="connsiteY2" fmla="*/ 257175 h 1531144"/>
              <a:gd name="connsiteX3" fmla="*/ 6308030 w 9117905"/>
              <a:gd name="connsiteY3" fmla="*/ 1531144 h 1531144"/>
              <a:gd name="connsiteX4" fmla="*/ 2310 w 9117905"/>
              <a:gd name="connsiteY4" fmla="*/ 376237 h 1531144"/>
              <a:gd name="connsiteX5" fmla="*/ 0 w 9117905"/>
              <a:gd name="connsiteY5" fmla="*/ 14288 h 1531144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17905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8994819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06070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06070"/>
              <a:gd name="connsiteY0" fmla="*/ 0 h 1435893"/>
              <a:gd name="connsiteX1" fmla="*/ 9013755 w 9106070"/>
              <a:gd name="connsiteY1" fmla="*/ 97630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2 h 1435895"/>
              <a:gd name="connsiteX1" fmla="*/ 9096602 w 9106070"/>
              <a:gd name="connsiteY1" fmla="*/ 0 h 1435895"/>
              <a:gd name="connsiteX2" fmla="*/ 9106070 w 9106070"/>
              <a:gd name="connsiteY2" fmla="*/ 242889 h 1435895"/>
              <a:gd name="connsiteX3" fmla="*/ 6260689 w 9106070"/>
              <a:gd name="connsiteY3" fmla="*/ 1435895 h 1435895"/>
              <a:gd name="connsiteX4" fmla="*/ 2310 w 9106070"/>
              <a:gd name="connsiteY4" fmla="*/ 361951 h 1435895"/>
              <a:gd name="connsiteX5" fmla="*/ 0 w 9106070"/>
              <a:gd name="connsiteY5" fmla="*/ 2 h 1435895"/>
              <a:gd name="connsiteX0" fmla="*/ 0 w 9106070"/>
              <a:gd name="connsiteY0" fmla="*/ 0 h 1435893"/>
              <a:gd name="connsiteX1" fmla="*/ 8973515 w 9106070"/>
              <a:gd name="connsiteY1" fmla="*/ 123823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7145 h 1443038"/>
              <a:gd name="connsiteX1" fmla="*/ 9089499 w 9106070"/>
              <a:gd name="connsiteY1" fmla="*/ 0 h 1443038"/>
              <a:gd name="connsiteX2" fmla="*/ 9106070 w 9106070"/>
              <a:gd name="connsiteY2" fmla="*/ 250032 h 1443038"/>
              <a:gd name="connsiteX3" fmla="*/ 6260689 w 9106070"/>
              <a:gd name="connsiteY3" fmla="*/ 1443038 h 1443038"/>
              <a:gd name="connsiteX4" fmla="*/ 2310 w 9106070"/>
              <a:gd name="connsiteY4" fmla="*/ 369094 h 1443038"/>
              <a:gd name="connsiteX5" fmla="*/ 0 w 9106070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23808 w 9089499"/>
              <a:gd name="connsiteY2" fmla="*/ 197644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4767 w 9089499"/>
              <a:gd name="connsiteY2" fmla="*/ 247650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82984 w 9089499"/>
              <a:gd name="connsiteY2" fmla="*/ 202406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130131 w 9089499"/>
              <a:gd name="connsiteY4" fmla="*/ 266700 h 1443038"/>
              <a:gd name="connsiteX5" fmla="*/ 0 w 9089499"/>
              <a:gd name="connsiteY5" fmla="*/ 7145 h 1443038"/>
              <a:gd name="connsiteX0" fmla="*/ 57 w 9089556"/>
              <a:gd name="connsiteY0" fmla="*/ 7145 h 1443038"/>
              <a:gd name="connsiteX1" fmla="*/ 9089556 w 9089556"/>
              <a:gd name="connsiteY1" fmla="*/ 0 h 1443038"/>
              <a:gd name="connsiteX2" fmla="*/ 9087191 w 9089556"/>
              <a:gd name="connsiteY2" fmla="*/ 254793 h 1443038"/>
              <a:gd name="connsiteX3" fmla="*/ 6260746 w 9089556"/>
              <a:gd name="connsiteY3" fmla="*/ 1443038 h 1443038"/>
              <a:gd name="connsiteX4" fmla="*/ 0 w 9089556"/>
              <a:gd name="connsiteY4" fmla="*/ 366713 h 1443038"/>
              <a:gd name="connsiteX5" fmla="*/ 57 w 9089556"/>
              <a:gd name="connsiteY5" fmla="*/ 7145 h 1443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89556" h="1443038">
                <a:moveTo>
                  <a:pt x="57" y="7145"/>
                </a:moveTo>
                <a:lnTo>
                  <a:pt x="9089556" y="0"/>
                </a:lnTo>
                <a:cubicBezTo>
                  <a:pt x="9087979" y="82550"/>
                  <a:pt x="9088768" y="172243"/>
                  <a:pt x="9087191" y="254793"/>
                </a:cubicBezTo>
                <a:lnTo>
                  <a:pt x="6260746" y="1443038"/>
                </a:lnTo>
                <a:lnTo>
                  <a:pt x="0" y="366713"/>
                </a:lnTo>
                <a:lnTo>
                  <a:pt x="57" y="7145"/>
                </a:lnTo>
                <a:close/>
              </a:path>
            </a:pathLst>
          </a:custGeom>
          <a:gradFill>
            <a:gsLst>
              <a:gs pos="41000">
                <a:schemeClr val="accent1">
                  <a:alpha val="0"/>
                </a:schemeClr>
              </a:gs>
              <a:gs pos="57000">
                <a:schemeClr val="accent1">
                  <a:lumMod val="40000"/>
                  <a:lumOff val="60000"/>
                </a:schemeClr>
              </a:gs>
              <a:gs pos="100000">
                <a:schemeClr val="accent1">
                  <a:alpha val="0"/>
                </a:schemeClr>
              </a:gs>
            </a:gsLst>
            <a:lin ang="6000000" scaled="0"/>
          </a:gra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>
              <a:lnSpc>
                <a:spcPct val="100000"/>
              </a:lnSpc>
            </a:pPr>
            <a:endParaRPr lang="en-US" sz="1800" b="1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0" y="5545932"/>
            <a:ext cx="9146383" cy="1314449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33337 h 1214437"/>
              <a:gd name="connsiteX1" fmla="*/ 6305550 w 9134475"/>
              <a:gd name="connsiteY1" fmla="*/ 1100137 h 1214437"/>
              <a:gd name="connsiteX2" fmla="*/ 9044270 w 9134475"/>
              <a:gd name="connsiteY2" fmla="*/ 0 h 1214437"/>
              <a:gd name="connsiteX3" fmla="*/ 9134475 w 9134475"/>
              <a:gd name="connsiteY3" fmla="*/ 1214437 h 1214437"/>
              <a:gd name="connsiteX4" fmla="*/ 0 w 9134475"/>
              <a:gd name="connsiteY4" fmla="*/ 1214437 h 1214437"/>
              <a:gd name="connsiteX5" fmla="*/ 0 w 9134475"/>
              <a:gd name="connsiteY5" fmla="*/ 33337 h 1214437"/>
              <a:gd name="connsiteX0" fmla="*/ 0 w 9134475"/>
              <a:gd name="connsiteY0" fmla="*/ 130968 h 1312068"/>
              <a:gd name="connsiteX1" fmla="*/ 6305550 w 9134475"/>
              <a:gd name="connsiteY1" fmla="*/ 1197768 h 1312068"/>
              <a:gd name="connsiteX2" fmla="*/ 9113111 w 9134475"/>
              <a:gd name="connsiteY2" fmla="*/ 0 h 1312068"/>
              <a:gd name="connsiteX3" fmla="*/ 9134475 w 9134475"/>
              <a:gd name="connsiteY3" fmla="*/ 1312068 h 1312068"/>
              <a:gd name="connsiteX4" fmla="*/ 0 w 9134475"/>
              <a:gd name="connsiteY4" fmla="*/ 1312068 h 1312068"/>
              <a:gd name="connsiteX5" fmla="*/ 0 w 9134475"/>
              <a:gd name="connsiteY5" fmla="*/ 130968 h 1312068"/>
              <a:gd name="connsiteX0" fmla="*/ 0 w 9113111"/>
              <a:gd name="connsiteY0" fmla="*/ 130968 h 1312068"/>
              <a:gd name="connsiteX1" fmla="*/ 6305550 w 9113111"/>
              <a:gd name="connsiteY1" fmla="*/ 1197768 h 1312068"/>
              <a:gd name="connsiteX2" fmla="*/ 9113111 w 9113111"/>
              <a:gd name="connsiteY2" fmla="*/ 0 h 1312068"/>
              <a:gd name="connsiteX3" fmla="*/ 8958813 w 9113111"/>
              <a:gd name="connsiteY3" fmla="*/ 1009649 h 1312068"/>
              <a:gd name="connsiteX4" fmla="*/ 0 w 9113111"/>
              <a:gd name="connsiteY4" fmla="*/ 1312068 h 1312068"/>
              <a:gd name="connsiteX5" fmla="*/ 0 w 9113111"/>
              <a:gd name="connsiteY5" fmla="*/ 130968 h 1312068"/>
              <a:gd name="connsiteX0" fmla="*/ 0 w 9117860"/>
              <a:gd name="connsiteY0" fmla="*/ 130968 h 1314449"/>
              <a:gd name="connsiteX1" fmla="*/ 6305550 w 9117860"/>
              <a:gd name="connsiteY1" fmla="*/ 1197768 h 1314449"/>
              <a:gd name="connsiteX2" fmla="*/ 9113111 w 9117860"/>
              <a:gd name="connsiteY2" fmla="*/ 0 h 1314449"/>
              <a:gd name="connsiteX3" fmla="*/ 9117860 w 9117860"/>
              <a:gd name="connsiteY3" fmla="*/ 1314449 h 1314449"/>
              <a:gd name="connsiteX4" fmla="*/ 0 w 9117860"/>
              <a:gd name="connsiteY4" fmla="*/ 1312068 h 1314449"/>
              <a:gd name="connsiteX5" fmla="*/ 0 w 9117860"/>
              <a:gd name="connsiteY5" fmla="*/ 130968 h 1314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17860" h="1314449">
                <a:moveTo>
                  <a:pt x="0" y="130968"/>
                </a:moveTo>
                <a:lnTo>
                  <a:pt x="6305550" y="1197768"/>
                </a:lnTo>
                <a:lnTo>
                  <a:pt x="9113111" y="0"/>
                </a:lnTo>
                <a:lnTo>
                  <a:pt x="9117860" y="1314449"/>
                </a:lnTo>
                <a:lnTo>
                  <a:pt x="0" y="1312068"/>
                </a:lnTo>
                <a:lnTo>
                  <a:pt x="0" y="130968"/>
                </a:lnTo>
                <a:close/>
              </a:path>
            </a:pathLst>
          </a:custGeom>
          <a:gradFill>
            <a:gsLst>
              <a:gs pos="0">
                <a:schemeClr val="accent3">
                  <a:lumMod val="40000"/>
                  <a:lumOff val="60000"/>
                </a:schemeClr>
              </a:gs>
              <a:gs pos="50000">
                <a:schemeClr val="accent3"/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b="1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0" y="1676400"/>
            <a:ext cx="3886200" cy="1524000"/>
          </a:xfrm>
        </p:spPr>
        <p:txBody>
          <a:bodyPr anchor="b" anchorCtr="0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0" y="3203574"/>
            <a:ext cx="3886200" cy="1825625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5262465"/>
            <a:ext cx="9144000" cy="7464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130" y="5502670"/>
            <a:ext cx="9144066" cy="1271150"/>
          </a:xfrm>
          <a:custGeom>
            <a:avLst/>
            <a:gdLst>
              <a:gd name="connsiteX0" fmla="*/ 9331 w 9144000"/>
              <a:gd name="connsiteY0" fmla="*/ 111968 h 1278294"/>
              <a:gd name="connsiteX1" fmla="*/ 6288833 w 9144000"/>
              <a:gd name="connsiteY1" fmla="*/ 1194319 h 1278294"/>
              <a:gd name="connsiteX2" fmla="*/ 9144000 w 9144000"/>
              <a:gd name="connsiteY2" fmla="*/ 0 h 1278294"/>
              <a:gd name="connsiteX3" fmla="*/ 9144000 w 9144000"/>
              <a:gd name="connsiteY3" fmla="*/ 83976 h 1278294"/>
              <a:gd name="connsiteX4" fmla="*/ 6279502 w 9144000"/>
              <a:gd name="connsiteY4" fmla="*/ 1278294 h 1278294"/>
              <a:gd name="connsiteX5" fmla="*/ 0 w 9144000"/>
              <a:gd name="connsiteY5" fmla="*/ 195943 h 1278294"/>
              <a:gd name="connsiteX6" fmla="*/ 9331 w 9144000"/>
              <a:gd name="connsiteY6" fmla="*/ 111968 h 1278294"/>
              <a:gd name="connsiteX0" fmla="*/ 0 w 9134669"/>
              <a:gd name="connsiteY0" fmla="*/ 111968 h 1278294"/>
              <a:gd name="connsiteX1" fmla="*/ 6279502 w 9134669"/>
              <a:gd name="connsiteY1" fmla="*/ 1194319 h 1278294"/>
              <a:gd name="connsiteX2" fmla="*/ 9134669 w 9134669"/>
              <a:gd name="connsiteY2" fmla="*/ 0 h 1278294"/>
              <a:gd name="connsiteX3" fmla="*/ 9134669 w 9134669"/>
              <a:gd name="connsiteY3" fmla="*/ 83976 h 1278294"/>
              <a:gd name="connsiteX4" fmla="*/ 6270171 w 9134669"/>
              <a:gd name="connsiteY4" fmla="*/ 1278294 h 1278294"/>
              <a:gd name="connsiteX5" fmla="*/ 171644 w 9134669"/>
              <a:gd name="connsiteY5" fmla="*/ 388824 h 1278294"/>
              <a:gd name="connsiteX6" fmla="*/ 0 w 9134669"/>
              <a:gd name="connsiteY6" fmla="*/ 111968 h 1278294"/>
              <a:gd name="connsiteX0" fmla="*/ 0 w 9134669"/>
              <a:gd name="connsiteY0" fmla="*/ 111968 h 1278294"/>
              <a:gd name="connsiteX1" fmla="*/ 6279502 w 9134669"/>
              <a:gd name="connsiteY1" fmla="*/ 1194319 h 1278294"/>
              <a:gd name="connsiteX2" fmla="*/ 9134669 w 9134669"/>
              <a:gd name="connsiteY2" fmla="*/ 0 h 1278294"/>
              <a:gd name="connsiteX3" fmla="*/ 9134669 w 9134669"/>
              <a:gd name="connsiteY3" fmla="*/ 83976 h 1278294"/>
              <a:gd name="connsiteX4" fmla="*/ 6270171 w 9134669"/>
              <a:gd name="connsiteY4" fmla="*/ 1278294 h 1278294"/>
              <a:gd name="connsiteX5" fmla="*/ 194 w 9134669"/>
              <a:gd name="connsiteY5" fmla="*/ 195943 h 1278294"/>
              <a:gd name="connsiteX6" fmla="*/ 0 w 9134669"/>
              <a:gd name="connsiteY6" fmla="*/ 111968 h 1278294"/>
              <a:gd name="connsiteX0" fmla="*/ 49877 w 9134540"/>
              <a:gd name="connsiteY0" fmla="*/ 42912 h 1278294"/>
              <a:gd name="connsiteX1" fmla="*/ 6279373 w 9134540"/>
              <a:gd name="connsiteY1" fmla="*/ 1194319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49877 w 9134540"/>
              <a:gd name="connsiteY6" fmla="*/ 42912 h 1278294"/>
              <a:gd name="connsiteX0" fmla="*/ 2252 w 9134540"/>
              <a:gd name="connsiteY0" fmla="*/ 116731 h 1278294"/>
              <a:gd name="connsiteX1" fmla="*/ 6279373 w 9134540"/>
              <a:gd name="connsiteY1" fmla="*/ 1194319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78294"/>
              <a:gd name="connsiteX1" fmla="*/ 6279373 w 9134540"/>
              <a:gd name="connsiteY1" fmla="*/ 1234801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78294"/>
              <a:gd name="connsiteX1" fmla="*/ 6307948 w 9134540"/>
              <a:gd name="connsiteY1" fmla="*/ 1189558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28287"/>
              <a:gd name="connsiteX1" fmla="*/ 6307948 w 9134540"/>
              <a:gd name="connsiteY1" fmla="*/ 1189558 h 1228287"/>
              <a:gd name="connsiteX2" fmla="*/ 9134540 w 9134540"/>
              <a:gd name="connsiteY2" fmla="*/ 0 h 1228287"/>
              <a:gd name="connsiteX3" fmla="*/ 9134540 w 9134540"/>
              <a:gd name="connsiteY3" fmla="*/ 83976 h 1228287"/>
              <a:gd name="connsiteX4" fmla="*/ 6270042 w 9134540"/>
              <a:gd name="connsiteY4" fmla="*/ 1228287 h 1228287"/>
              <a:gd name="connsiteX5" fmla="*/ 65 w 9134540"/>
              <a:gd name="connsiteY5" fmla="*/ 195943 h 1228287"/>
              <a:gd name="connsiteX6" fmla="*/ 2252 w 9134540"/>
              <a:gd name="connsiteY6" fmla="*/ 116731 h 1228287"/>
              <a:gd name="connsiteX0" fmla="*/ 2252 w 9134540"/>
              <a:gd name="connsiteY0" fmla="*/ 116731 h 1266387"/>
              <a:gd name="connsiteX1" fmla="*/ 6307948 w 9134540"/>
              <a:gd name="connsiteY1" fmla="*/ 1189558 h 1266387"/>
              <a:gd name="connsiteX2" fmla="*/ 9134540 w 9134540"/>
              <a:gd name="connsiteY2" fmla="*/ 0 h 1266387"/>
              <a:gd name="connsiteX3" fmla="*/ 9134540 w 9134540"/>
              <a:gd name="connsiteY3" fmla="*/ 83976 h 1266387"/>
              <a:gd name="connsiteX4" fmla="*/ 6315286 w 9134540"/>
              <a:gd name="connsiteY4" fmla="*/ 1266387 h 1266387"/>
              <a:gd name="connsiteX5" fmla="*/ 65 w 9134540"/>
              <a:gd name="connsiteY5" fmla="*/ 195943 h 1266387"/>
              <a:gd name="connsiteX6" fmla="*/ 2252 w 9134540"/>
              <a:gd name="connsiteY6" fmla="*/ 116731 h 1266387"/>
              <a:gd name="connsiteX0" fmla="*/ 2252 w 9134540"/>
              <a:gd name="connsiteY0" fmla="*/ 152450 h 1302106"/>
              <a:gd name="connsiteX1" fmla="*/ 6307948 w 9134540"/>
              <a:gd name="connsiteY1" fmla="*/ 1225277 h 1302106"/>
              <a:gd name="connsiteX2" fmla="*/ 8932134 w 9134540"/>
              <a:gd name="connsiteY2" fmla="*/ 0 h 1302106"/>
              <a:gd name="connsiteX3" fmla="*/ 9134540 w 9134540"/>
              <a:gd name="connsiteY3" fmla="*/ 119695 h 1302106"/>
              <a:gd name="connsiteX4" fmla="*/ 6315286 w 9134540"/>
              <a:gd name="connsiteY4" fmla="*/ 1302106 h 1302106"/>
              <a:gd name="connsiteX5" fmla="*/ 65 w 9134540"/>
              <a:gd name="connsiteY5" fmla="*/ 231662 h 1302106"/>
              <a:gd name="connsiteX6" fmla="*/ 2252 w 9134540"/>
              <a:gd name="connsiteY6" fmla="*/ 152450 h 1302106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134540 w 9144066"/>
              <a:gd name="connsiteY3" fmla="*/ 88739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051196 w 9144066"/>
              <a:gd name="connsiteY3" fmla="*/ 236376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141683 w 9144066"/>
              <a:gd name="connsiteY3" fmla="*/ 79214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66" h="1271150">
                <a:moveTo>
                  <a:pt x="2252" y="121494"/>
                </a:moveTo>
                <a:lnTo>
                  <a:pt x="6307948" y="1194321"/>
                </a:lnTo>
                <a:lnTo>
                  <a:pt x="9144066" y="0"/>
                </a:lnTo>
                <a:cubicBezTo>
                  <a:pt x="9143272" y="26405"/>
                  <a:pt x="9142477" y="52809"/>
                  <a:pt x="9141683" y="79214"/>
                </a:cubicBezTo>
                <a:lnTo>
                  <a:pt x="6315286" y="1271150"/>
                </a:lnTo>
                <a:lnTo>
                  <a:pt x="65" y="200706"/>
                </a:lnTo>
                <a:cubicBezTo>
                  <a:pt x="0" y="172714"/>
                  <a:pt x="2317" y="149486"/>
                  <a:pt x="2252" y="12149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5ECD5-515E-4817-8A06-1D2ED2C83850}" type="datetime4">
              <a:rPr lang="en-US" smtClean="0"/>
              <a:pPr/>
              <a:t>May 5, 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1D72EBF8-7CF5-44B7-B2BF-E22DE4D070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 userDrawn="1"/>
        </p:nvSpPr>
        <p:spPr>
          <a:xfrm>
            <a:off x="0" y="5457825"/>
            <a:ext cx="7239000" cy="140017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1823096 w 7415827"/>
              <a:gd name="connsiteY2" fmla="*/ 1571625 h 1571625"/>
              <a:gd name="connsiteX3" fmla="*/ 0 w 7415827"/>
              <a:gd name="connsiteY3" fmla="*/ 1571625 h 1571625"/>
              <a:gd name="connsiteX4" fmla="*/ 0 w 7415827"/>
              <a:gd name="connsiteY4" fmla="*/ 0 h 1571625"/>
              <a:gd name="connsiteX0" fmla="*/ 0 w 7216426"/>
              <a:gd name="connsiteY0" fmla="*/ 0 h 1571625"/>
              <a:gd name="connsiteX1" fmla="*/ 7216426 w 7216426"/>
              <a:gd name="connsiteY1" fmla="*/ 1038225 h 1571625"/>
              <a:gd name="connsiteX2" fmla="*/ 1823096 w 7216426"/>
              <a:gd name="connsiteY2" fmla="*/ 1571625 h 1571625"/>
              <a:gd name="connsiteX3" fmla="*/ 0 w 7216426"/>
              <a:gd name="connsiteY3" fmla="*/ 1571625 h 1571625"/>
              <a:gd name="connsiteX4" fmla="*/ 0 w 7216426"/>
              <a:gd name="connsiteY4" fmla="*/ 0 h 1571625"/>
              <a:gd name="connsiteX0" fmla="*/ 0 w 7216426"/>
              <a:gd name="connsiteY0" fmla="*/ 0 h 914400"/>
              <a:gd name="connsiteX1" fmla="*/ 7216426 w 7216426"/>
              <a:gd name="connsiteY1" fmla="*/ 381000 h 914400"/>
              <a:gd name="connsiteX2" fmla="*/ 1823096 w 7216426"/>
              <a:gd name="connsiteY2" fmla="*/ 914400 h 914400"/>
              <a:gd name="connsiteX3" fmla="*/ 0 w 7216426"/>
              <a:gd name="connsiteY3" fmla="*/ 914400 h 914400"/>
              <a:gd name="connsiteX4" fmla="*/ 0 w 7216426"/>
              <a:gd name="connsiteY4" fmla="*/ 0 h 914400"/>
              <a:gd name="connsiteX0" fmla="*/ 0 w 7216426"/>
              <a:gd name="connsiteY0" fmla="*/ 0 h 1400175"/>
              <a:gd name="connsiteX1" fmla="*/ 7216426 w 7216426"/>
              <a:gd name="connsiteY1" fmla="*/ 866775 h 1400175"/>
              <a:gd name="connsiteX2" fmla="*/ 1823096 w 7216426"/>
              <a:gd name="connsiteY2" fmla="*/ 1400175 h 1400175"/>
              <a:gd name="connsiteX3" fmla="*/ 0 w 7216426"/>
              <a:gd name="connsiteY3" fmla="*/ 1400175 h 1400175"/>
              <a:gd name="connsiteX4" fmla="*/ 0 w 7216426"/>
              <a:gd name="connsiteY4" fmla="*/ 0 h 140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16426" h="1400175">
                <a:moveTo>
                  <a:pt x="0" y="0"/>
                </a:moveTo>
                <a:lnTo>
                  <a:pt x="7216426" y="866775"/>
                </a:lnTo>
                <a:lnTo>
                  <a:pt x="1823096" y="1400175"/>
                </a:lnTo>
                <a:lnTo>
                  <a:pt x="0" y="140017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52000">
                <a:schemeClr val="accent1">
                  <a:lumMod val="40000"/>
                  <a:lumOff val="60000"/>
                </a:schemeClr>
              </a:gs>
              <a:gs pos="66000">
                <a:schemeClr val="accent1"/>
              </a:gs>
            </a:gsLst>
            <a:lin ang="166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 userDrawn="1"/>
        </p:nvSpPr>
        <p:spPr>
          <a:xfrm>
            <a:off x="1807389" y="6148043"/>
            <a:ext cx="7338991" cy="711996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176512 h 433687"/>
              <a:gd name="connsiteX1" fmla="*/ 8782802 w 9144000"/>
              <a:gd name="connsiteY1" fmla="*/ 0 h 433687"/>
              <a:gd name="connsiteX2" fmla="*/ 9144000 w 9144000"/>
              <a:gd name="connsiteY2" fmla="*/ 433687 h 433687"/>
              <a:gd name="connsiteX3" fmla="*/ 9134495 w 9144000"/>
              <a:gd name="connsiteY3" fmla="*/ 424652 h 433687"/>
              <a:gd name="connsiteX4" fmla="*/ 0 w 9144000"/>
              <a:gd name="connsiteY4" fmla="*/ 424162 h 433687"/>
              <a:gd name="connsiteX5" fmla="*/ 20 w 9144000"/>
              <a:gd name="connsiteY5" fmla="*/ 176512 h 433687"/>
              <a:gd name="connsiteX0" fmla="*/ 20 w 9144000"/>
              <a:gd name="connsiteY0" fmla="*/ 411426 h 668601"/>
              <a:gd name="connsiteX1" fmla="*/ 9124989 w 9144000"/>
              <a:gd name="connsiteY1" fmla="*/ 0 h 668601"/>
              <a:gd name="connsiteX2" fmla="*/ 9144000 w 9144000"/>
              <a:gd name="connsiteY2" fmla="*/ 668601 h 668601"/>
              <a:gd name="connsiteX3" fmla="*/ 9134495 w 9144000"/>
              <a:gd name="connsiteY3" fmla="*/ 659566 h 668601"/>
              <a:gd name="connsiteX4" fmla="*/ 0 w 9144000"/>
              <a:gd name="connsiteY4" fmla="*/ 659076 h 668601"/>
              <a:gd name="connsiteX5" fmla="*/ 20 w 9144000"/>
              <a:gd name="connsiteY5" fmla="*/ 411426 h 668601"/>
              <a:gd name="connsiteX0" fmla="*/ 20 w 9144000"/>
              <a:gd name="connsiteY0" fmla="*/ 998711 h 1081261"/>
              <a:gd name="connsiteX1" fmla="*/ 9124989 w 9144000"/>
              <a:gd name="connsiteY1" fmla="*/ 0 h 1081261"/>
              <a:gd name="connsiteX2" fmla="*/ 9144000 w 9144000"/>
              <a:gd name="connsiteY2" fmla="*/ 668601 h 1081261"/>
              <a:gd name="connsiteX3" fmla="*/ 9134495 w 9144000"/>
              <a:gd name="connsiteY3" fmla="*/ 659566 h 1081261"/>
              <a:gd name="connsiteX4" fmla="*/ 0 w 9144000"/>
              <a:gd name="connsiteY4" fmla="*/ 659076 h 1081261"/>
              <a:gd name="connsiteX5" fmla="*/ 20 w 9144000"/>
              <a:gd name="connsiteY5" fmla="*/ 998711 h 1081261"/>
              <a:gd name="connsiteX0" fmla="*/ 2243247 w 9144000"/>
              <a:gd name="connsiteY0" fmla="*/ 619235 h 701785"/>
              <a:gd name="connsiteX1" fmla="*/ 9124989 w 9144000"/>
              <a:gd name="connsiteY1" fmla="*/ 0 h 701785"/>
              <a:gd name="connsiteX2" fmla="*/ 9144000 w 9144000"/>
              <a:gd name="connsiteY2" fmla="*/ 668601 h 701785"/>
              <a:gd name="connsiteX3" fmla="*/ 9134495 w 9144000"/>
              <a:gd name="connsiteY3" fmla="*/ 659566 h 701785"/>
              <a:gd name="connsiteX4" fmla="*/ 0 w 9144000"/>
              <a:gd name="connsiteY4" fmla="*/ 659076 h 701785"/>
              <a:gd name="connsiteX5" fmla="*/ 2243247 w 9144000"/>
              <a:gd name="connsiteY5" fmla="*/ 619235 h 701785"/>
              <a:gd name="connsiteX0" fmla="*/ 7 w 6900760"/>
              <a:gd name="connsiteY0" fmla="*/ 619235 h 1354783"/>
              <a:gd name="connsiteX1" fmla="*/ 6881749 w 6900760"/>
              <a:gd name="connsiteY1" fmla="*/ 0 h 1354783"/>
              <a:gd name="connsiteX2" fmla="*/ 6900760 w 6900760"/>
              <a:gd name="connsiteY2" fmla="*/ 668601 h 1354783"/>
              <a:gd name="connsiteX3" fmla="*/ 6891255 w 6900760"/>
              <a:gd name="connsiteY3" fmla="*/ 659566 h 1354783"/>
              <a:gd name="connsiteX4" fmla="*/ 684361 w 6900760"/>
              <a:gd name="connsiteY4" fmla="*/ 1354783 h 1354783"/>
              <a:gd name="connsiteX5" fmla="*/ 7 w 6900760"/>
              <a:gd name="connsiteY5" fmla="*/ 619235 h 1354783"/>
              <a:gd name="connsiteX0" fmla="*/ 0 w 6900753"/>
              <a:gd name="connsiteY0" fmla="*/ 619235 h 668601"/>
              <a:gd name="connsiteX1" fmla="*/ 6881742 w 6900753"/>
              <a:gd name="connsiteY1" fmla="*/ 0 h 668601"/>
              <a:gd name="connsiteX2" fmla="*/ 6900753 w 6900753"/>
              <a:gd name="connsiteY2" fmla="*/ 668601 h 668601"/>
              <a:gd name="connsiteX3" fmla="*/ 6891248 w 6900753"/>
              <a:gd name="connsiteY3" fmla="*/ 659566 h 668601"/>
              <a:gd name="connsiteX4" fmla="*/ 0 w 6900753"/>
              <a:gd name="connsiteY4" fmla="*/ 619235 h 668601"/>
              <a:gd name="connsiteX0" fmla="*/ 0 w 6263905"/>
              <a:gd name="connsiteY0" fmla="*/ 1197485 h 1197485"/>
              <a:gd name="connsiteX1" fmla="*/ 6244894 w 6263905"/>
              <a:gd name="connsiteY1" fmla="*/ 0 h 1197485"/>
              <a:gd name="connsiteX2" fmla="*/ 6263905 w 6263905"/>
              <a:gd name="connsiteY2" fmla="*/ 668601 h 1197485"/>
              <a:gd name="connsiteX3" fmla="*/ 6254400 w 6263905"/>
              <a:gd name="connsiteY3" fmla="*/ 659566 h 1197485"/>
              <a:gd name="connsiteX4" fmla="*/ 0 w 6263905"/>
              <a:gd name="connsiteY4" fmla="*/ 1197485 h 1197485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7309477 w 7318982"/>
              <a:gd name="connsiteY3" fmla="*/ 659566 h 673446"/>
              <a:gd name="connsiteX4" fmla="*/ 0 w 7318982"/>
              <a:gd name="connsiteY4" fmla="*/ 673446 h 673446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0 w 7318982"/>
              <a:gd name="connsiteY3" fmla="*/ 673446 h 673446"/>
              <a:gd name="connsiteX0" fmla="*/ 0 w 7318982"/>
              <a:gd name="connsiteY0" fmla="*/ 526624 h 526624"/>
              <a:gd name="connsiteX1" fmla="*/ 7166898 w 7318982"/>
              <a:gd name="connsiteY1" fmla="*/ 0 h 526624"/>
              <a:gd name="connsiteX2" fmla="*/ 7318982 w 7318982"/>
              <a:gd name="connsiteY2" fmla="*/ 521779 h 526624"/>
              <a:gd name="connsiteX3" fmla="*/ 0 w 7318982"/>
              <a:gd name="connsiteY3" fmla="*/ 526624 h 526624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318982 w 7323733"/>
              <a:gd name="connsiteY2" fmla="*/ 668600 h 673445"/>
              <a:gd name="connsiteX3" fmla="*/ 0 w 7323733"/>
              <a:gd name="connsiteY3" fmla="*/ 673445 h 673445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145512 w 7323733"/>
              <a:gd name="connsiteY2" fmla="*/ 352371 h 673445"/>
              <a:gd name="connsiteX3" fmla="*/ 0 w 7323733"/>
              <a:gd name="connsiteY3" fmla="*/ 673445 h 673445"/>
              <a:gd name="connsiteX0" fmla="*/ 0 w 7323733"/>
              <a:gd name="connsiteY0" fmla="*/ 673445 h 675378"/>
              <a:gd name="connsiteX1" fmla="*/ 7323733 w 7323733"/>
              <a:gd name="connsiteY1" fmla="*/ 0 h 675378"/>
              <a:gd name="connsiteX2" fmla="*/ 7318982 w 7323733"/>
              <a:gd name="connsiteY2" fmla="*/ 675378 h 675378"/>
              <a:gd name="connsiteX3" fmla="*/ 0 w 7323733"/>
              <a:gd name="connsiteY3" fmla="*/ 673445 h 675378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202544 w 7323733"/>
              <a:gd name="connsiteY2" fmla="*/ 490158 h 673445"/>
              <a:gd name="connsiteX3" fmla="*/ 0 w 7323733"/>
              <a:gd name="connsiteY3" fmla="*/ 673445 h 673445"/>
              <a:gd name="connsiteX0" fmla="*/ 0 w 7323733"/>
              <a:gd name="connsiteY0" fmla="*/ 673445 h 675379"/>
              <a:gd name="connsiteX1" fmla="*/ 7323733 w 7323733"/>
              <a:gd name="connsiteY1" fmla="*/ 0 h 675379"/>
              <a:gd name="connsiteX2" fmla="*/ 7321359 w 7323733"/>
              <a:gd name="connsiteY2" fmla="*/ 675379 h 675379"/>
              <a:gd name="connsiteX3" fmla="*/ 0 w 7323733"/>
              <a:gd name="connsiteY3" fmla="*/ 673445 h 67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3733" h="675379">
                <a:moveTo>
                  <a:pt x="0" y="673445"/>
                </a:moveTo>
                <a:lnTo>
                  <a:pt x="7323733" y="0"/>
                </a:lnTo>
                <a:cubicBezTo>
                  <a:pt x="7322149" y="222867"/>
                  <a:pt x="7322943" y="452512"/>
                  <a:pt x="7321359" y="675379"/>
                </a:cubicBezTo>
                <a:lnTo>
                  <a:pt x="0" y="673445"/>
                </a:lnTo>
                <a:close/>
              </a:path>
            </a:pathLst>
          </a:custGeom>
          <a:gradFill>
            <a:gsLst>
              <a:gs pos="28000">
                <a:schemeClr val="accent3"/>
              </a:gs>
              <a:gs pos="40000">
                <a:schemeClr val="accent3">
                  <a:lumMod val="40000"/>
                  <a:lumOff val="60000"/>
                </a:schemeClr>
              </a:gs>
              <a:gs pos="48000">
                <a:schemeClr val="accent3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 userDrawn="1"/>
        </p:nvSpPr>
        <p:spPr>
          <a:xfrm>
            <a:off x="-196" y="5412337"/>
            <a:ext cx="7605568" cy="927910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5568" h="927910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7225392" y="927910"/>
                </a:lnTo>
                <a:lnTo>
                  <a:pt x="7605568" y="897732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 userDrawn="1"/>
        </p:nvSpPr>
        <p:spPr>
          <a:xfrm>
            <a:off x="1680725" y="6116507"/>
            <a:ext cx="7465656" cy="741493"/>
          </a:xfrm>
          <a:custGeom>
            <a:avLst/>
            <a:gdLst>
              <a:gd name="connsiteX0" fmla="*/ 7408506 w 7408506"/>
              <a:gd name="connsiteY0" fmla="*/ 0 h 755780"/>
              <a:gd name="connsiteX1" fmla="*/ 0 w 7408506"/>
              <a:gd name="connsiteY1" fmla="*/ 755780 h 755780"/>
              <a:gd name="connsiteX2" fmla="*/ 662473 w 7408506"/>
              <a:gd name="connsiteY2" fmla="*/ 755780 h 755780"/>
              <a:gd name="connsiteX3" fmla="*/ 7408506 w 7408506"/>
              <a:gd name="connsiteY3" fmla="*/ 74645 h 755780"/>
              <a:gd name="connsiteX4" fmla="*/ 7408506 w 7408506"/>
              <a:gd name="connsiteY4" fmla="*/ 0 h 755780"/>
              <a:gd name="connsiteX0" fmla="*/ 6958449 w 6958449"/>
              <a:gd name="connsiteY0" fmla="*/ 0 h 755780"/>
              <a:gd name="connsiteX1" fmla="*/ 0 w 6958449"/>
              <a:gd name="connsiteY1" fmla="*/ 712918 h 755780"/>
              <a:gd name="connsiteX2" fmla="*/ 212416 w 6958449"/>
              <a:gd name="connsiteY2" fmla="*/ 755780 h 755780"/>
              <a:gd name="connsiteX3" fmla="*/ 6958449 w 6958449"/>
              <a:gd name="connsiteY3" fmla="*/ 74645 h 755780"/>
              <a:gd name="connsiteX4" fmla="*/ 6958449 w 6958449"/>
              <a:gd name="connsiteY4" fmla="*/ 0 h 755780"/>
              <a:gd name="connsiteX0" fmla="*/ 6958449 w 6958449"/>
              <a:gd name="connsiteY0" fmla="*/ 0 h 712918"/>
              <a:gd name="connsiteX1" fmla="*/ 0 w 6958449"/>
              <a:gd name="connsiteY1" fmla="*/ 712918 h 712918"/>
              <a:gd name="connsiteX2" fmla="*/ 302903 w 6958449"/>
              <a:gd name="connsiteY2" fmla="*/ 705774 h 712918"/>
              <a:gd name="connsiteX3" fmla="*/ 6958449 w 6958449"/>
              <a:gd name="connsiteY3" fmla="*/ 74645 h 712918"/>
              <a:gd name="connsiteX4" fmla="*/ 6958449 w 6958449"/>
              <a:gd name="connsiteY4" fmla="*/ 0 h 712918"/>
              <a:gd name="connsiteX0" fmla="*/ 6958449 w 6958449"/>
              <a:gd name="connsiteY0" fmla="*/ 0 h 741492"/>
              <a:gd name="connsiteX1" fmla="*/ 0 w 6958449"/>
              <a:gd name="connsiteY1" fmla="*/ 712918 h 741492"/>
              <a:gd name="connsiteX2" fmla="*/ 248134 w 6958449"/>
              <a:gd name="connsiteY2" fmla="*/ 741492 h 741492"/>
              <a:gd name="connsiteX3" fmla="*/ 6958449 w 6958449"/>
              <a:gd name="connsiteY3" fmla="*/ 74645 h 741492"/>
              <a:gd name="connsiteX4" fmla="*/ 6958449 w 6958449"/>
              <a:gd name="connsiteY4" fmla="*/ 0 h 741492"/>
              <a:gd name="connsiteX0" fmla="*/ 7465656 w 7465656"/>
              <a:gd name="connsiteY0" fmla="*/ 0 h 741493"/>
              <a:gd name="connsiteX1" fmla="*/ 0 w 7465656"/>
              <a:gd name="connsiteY1" fmla="*/ 741493 h 741493"/>
              <a:gd name="connsiteX2" fmla="*/ 755341 w 7465656"/>
              <a:gd name="connsiteY2" fmla="*/ 741492 h 741493"/>
              <a:gd name="connsiteX3" fmla="*/ 7465656 w 7465656"/>
              <a:gd name="connsiteY3" fmla="*/ 74645 h 741493"/>
              <a:gd name="connsiteX4" fmla="*/ 7465656 w 7465656"/>
              <a:gd name="connsiteY4" fmla="*/ 0 h 741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656" h="741493">
                <a:moveTo>
                  <a:pt x="7465656" y="0"/>
                </a:moveTo>
                <a:lnTo>
                  <a:pt x="0" y="741493"/>
                </a:lnTo>
                <a:lnTo>
                  <a:pt x="755341" y="741492"/>
                </a:lnTo>
                <a:lnTo>
                  <a:pt x="7465656" y="74645"/>
                </a:lnTo>
                <a:lnTo>
                  <a:pt x="746565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B59F4-DDCB-41FF-83F5-A48440F36FA7}" type="datetime4">
              <a:rPr lang="en-US" smtClean="0"/>
              <a:pPr/>
              <a:t>May 5, 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2EBF8-7CF5-44B7-B2BF-E22DE4D070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 userDrawn="1"/>
        </p:nvSpPr>
        <p:spPr>
          <a:xfrm>
            <a:off x="0" y="5457825"/>
            <a:ext cx="7239000" cy="140017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1823096 w 7415827"/>
              <a:gd name="connsiteY2" fmla="*/ 1571625 h 1571625"/>
              <a:gd name="connsiteX3" fmla="*/ 0 w 7415827"/>
              <a:gd name="connsiteY3" fmla="*/ 1571625 h 1571625"/>
              <a:gd name="connsiteX4" fmla="*/ 0 w 7415827"/>
              <a:gd name="connsiteY4" fmla="*/ 0 h 1571625"/>
              <a:gd name="connsiteX0" fmla="*/ 0 w 7216426"/>
              <a:gd name="connsiteY0" fmla="*/ 0 h 1571625"/>
              <a:gd name="connsiteX1" fmla="*/ 7216426 w 7216426"/>
              <a:gd name="connsiteY1" fmla="*/ 1038225 h 1571625"/>
              <a:gd name="connsiteX2" fmla="*/ 1823096 w 7216426"/>
              <a:gd name="connsiteY2" fmla="*/ 1571625 h 1571625"/>
              <a:gd name="connsiteX3" fmla="*/ 0 w 7216426"/>
              <a:gd name="connsiteY3" fmla="*/ 1571625 h 1571625"/>
              <a:gd name="connsiteX4" fmla="*/ 0 w 7216426"/>
              <a:gd name="connsiteY4" fmla="*/ 0 h 1571625"/>
              <a:gd name="connsiteX0" fmla="*/ 0 w 7216426"/>
              <a:gd name="connsiteY0" fmla="*/ 0 h 914400"/>
              <a:gd name="connsiteX1" fmla="*/ 7216426 w 7216426"/>
              <a:gd name="connsiteY1" fmla="*/ 381000 h 914400"/>
              <a:gd name="connsiteX2" fmla="*/ 1823096 w 7216426"/>
              <a:gd name="connsiteY2" fmla="*/ 914400 h 914400"/>
              <a:gd name="connsiteX3" fmla="*/ 0 w 7216426"/>
              <a:gd name="connsiteY3" fmla="*/ 914400 h 914400"/>
              <a:gd name="connsiteX4" fmla="*/ 0 w 7216426"/>
              <a:gd name="connsiteY4" fmla="*/ 0 h 914400"/>
              <a:gd name="connsiteX0" fmla="*/ 0 w 7216426"/>
              <a:gd name="connsiteY0" fmla="*/ 0 h 1400175"/>
              <a:gd name="connsiteX1" fmla="*/ 7216426 w 7216426"/>
              <a:gd name="connsiteY1" fmla="*/ 866775 h 1400175"/>
              <a:gd name="connsiteX2" fmla="*/ 1823096 w 7216426"/>
              <a:gd name="connsiteY2" fmla="*/ 1400175 h 1400175"/>
              <a:gd name="connsiteX3" fmla="*/ 0 w 7216426"/>
              <a:gd name="connsiteY3" fmla="*/ 1400175 h 1400175"/>
              <a:gd name="connsiteX4" fmla="*/ 0 w 7216426"/>
              <a:gd name="connsiteY4" fmla="*/ 0 h 140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16426" h="1400175">
                <a:moveTo>
                  <a:pt x="0" y="0"/>
                </a:moveTo>
                <a:lnTo>
                  <a:pt x="7216426" y="866775"/>
                </a:lnTo>
                <a:lnTo>
                  <a:pt x="1823096" y="1400175"/>
                </a:lnTo>
                <a:lnTo>
                  <a:pt x="0" y="140017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52000">
                <a:schemeClr val="accent1">
                  <a:lumMod val="40000"/>
                  <a:lumOff val="60000"/>
                </a:schemeClr>
              </a:gs>
              <a:gs pos="66000">
                <a:schemeClr val="accent1"/>
              </a:gs>
            </a:gsLst>
            <a:lin ang="166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 userDrawn="1"/>
        </p:nvSpPr>
        <p:spPr>
          <a:xfrm>
            <a:off x="1807389" y="6148043"/>
            <a:ext cx="7338991" cy="711996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176512 h 433687"/>
              <a:gd name="connsiteX1" fmla="*/ 8782802 w 9144000"/>
              <a:gd name="connsiteY1" fmla="*/ 0 h 433687"/>
              <a:gd name="connsiteX2" fmla="*/ 9144000 w 9144000"/>
              <a:gd name="connsiteY2" fmla="*/ 433687 h 433687"/>
              <a:gd name="connsiteX3" fmla="*/ 9134495 w 9144000"/>
              <a:gd name="connsiteY3" fmla="*/ 424652 h 433687"/>
              <a:gd name="connsiteX4" fmla="*/ 0 w 9144000"/>
              <a:gd name="connsiteY4" fmla="*/ 424162 h 433687"/>
              <a:gd name="connsiteX5" fmla="*/ 20 w 9144000"/>
              <a:gd name="connsiteY5" fmla="*/ 176512 h 433687"/>
              <a:gd name="connsiteX0" fmla="*/ 20 w 9144000"/>
              <a:gd name="connsiteY0" fmla="*/ 411426 h 668601"/>
              <a:gd name="connsiteX1" fmla="*/ 9124989 w 9144000"/>
              <a:gd name="connsiteY1" fmla="*/ 0 h 668601"/>
              <a:gd name="connsiteX2" fmla="*/ 9144000 w 9144000"/>
              <a:gd name="connsiteY2" fmla="*/ 668601 h 668601"/>
              <a:gd name="connsiteX3" fmla="*/ 9134495 w 9144000"/>
              <a:gd name="connsiteY3" fmla="*/ 659566 h 668601"/>
              <a:gd name="connsiteX4" fmla="*/ 0 w 9144000"/>
              <a:gd name="connsiteY4" fmla="*/ 659076 h 668601"/>
              <a:gd name="connsiteX5" fmla="*/ 20 w 9144000"/>
              <a:gd name="connsiteY5" fmla="*/ 411426 h 668601"/>
              <a:gd name="connsiteX0" fmla="*/ 20 w 9144000"/>
              <a:gd name="connsiteY0" fmla="*/ 998711 h 1081261"/>
              <a:gd name="connsiteX1" fmla="*/ 9124989 w 9144000"/>
              <a:gd name="connsiteY1" fmla="*/ 0 h 1081261"/>
              <a:gd name="connsiteX2" fmla="*/ 9144000 w 9144000"/>
              <a:gd name="connsiteY2" fmla="*/ 668601 h 1081261"/>
              <a:gd name="connsiteX3" fmla="*/ 9134495 w 9144000"/>
              <a:gd name="connsiteY3" fmla="*/ 659566 h 1081261"/>
              <a:gd name="connsiteX4" fmla="*/ 0 w 9144000"/>
              <a:gd name="connsiteY4" fmla="*/ 659076 h 1081261"/>
              <a:gd name="connsiteX5" fmla="*/ 20 w 9144000"/>
              <a:gd name="connsiteY5" fmla="*/ 998711 h 1081261"/>
              <a:gd name="connsiteX0" fmla="*/ 2243247 w 9144000"/>
              <a:gd name="connsiteY0" fmla="*/ 619235 h 701785"/>
              <a:gd name="connsiteX1" fmla="*/ 9124989 w 9144000"/>
              <a:gd name="connsiteY1" fmla="*/ 0 h 701785"/>
              <a:gd name="connsiteX2" fmla="*/ 9144000 w 9144000"/>
              <a:gd name="connsiteY2" fmla="*/ 668601 h 701785"/>
              <a:gd name="connsiteX3" fmla="*/ 9134495 w 9144000"/>
              <a:gd name="connsiteY3" fmla="*/ 659566 h 701785"/>
              <a:gd name="connsiteX4" fmla="*/ 0 w 9144000"/>
              <a:gd name="connsiteY4" fmla="*/ 659076 h 701785"/>
              <a:gd name="connsiteX5" fmla="*/ 2243247 w 9144000"/>
              <a:gd name="connsiteY5" fmla="*/ 619235 h 701785"/>
              <a:gd name="connsiteX0" fmla="*/ 7 w 6900760"/>
              <a:gd name="connsiteY0" fmla="*/ 619235 h 1354783"/>
              <a:gd name="connsiteX1" fmla="*/ 6881749 w 6900760"/>
              <a:gd name="connsiteY1" fmla="*/ 0 h 1354783"/>
              <a:gd name="connsiteX2" fmla="*/ 6900760 w 6900760"/>
              <a:gd name="connsiteY2" fmla="*/ 668601 h 1354783"/>
              <a:gd name="connsiteX3" fmla="*/ 6891255 w 6900760"/>
              <a:gd name="connsiteY3" fmla="*/ 659566 h 1354783"/>
              <a:gd name="connsiteX4" fmla="*/ 684361 w 6900760"/>
              <a:gd name="connsiteY4" fmla="*/ 1354783 h 1354783"/>
              <a:gd name="connsiteX5" fmla="*/ 7 w 6900760"/>
              <a:gd name="connsiteY5" fmla="*/ 619235 h 1354783"/>
              <a:gd name="connsiteX0" fmla="*/ 0 w 6900753"/>
              <a:gd name="connsiteY0" fmla="*/ 619235 h 668601"/>
              <a:gd name="connsiteX1" fmla="*/ 6881742 w 6900753"/>
              <a:gd name="connsiteY1" fmla="*/ 0 h 668601"/>
              <a:gd name="connsiteX2" fmla="*/ 6900753 w 6900753"/>
              <a:gd name="connsiteY2" fmla="*/ 668601 h 668601"/>
              <a:gd name="connsiteX3" fmla="*/ 6891248 w 6900753"/>
              <a:gd name="connsiteY3" fmla="*/ 659566 h 668601"/>
              <a:gd name="connsiteX4" fmla="*/ 0 w 6900753"/>
              <a:gd name="connsiteY4" fmla="*/ 619235 h 668601"/>
              <a:gd name="connsiteX0" fmla="*/ 0 w 6263905"/>
              <a:gd name="connsiteY0" fmla="*/ 1197485 h 1197485"/>
              <a:gd name="connsiteX1" fmla="*/ 6244894 w 6263905"/>
              <a:gd name="connsiteY1" fmla="*/ 0 h 1197485"/>
              <a:gd name="connsiteX2" fmla="*/ 6263905 w 6263905"/>
              <a:gd name="connsiteY2" fmla="*/ 668601 h 1197485"/>
              <a:gd name="connsiteX3" fmla="*/ 6254400 w 6263905"/>
              <a:gd name="connsiteY3" fmla="*/ 659566 h 1197485"/>
              <a:gd name="connsiteX4" fmla="*/ 0 w 6263905"/>
              <a:gd name="connsiteY4" fmla="*/ 1197485 h 1197485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7309477 w 7318982"/>
              <a:gd name="connsiteY3" fmla="*/ 659566 h 673446"/>
              <a:gd name="connsiteX4" fmla="*/ 0 w 7318982"/>
              <a:gd name="connsiteY4" fmla="*/ 673446 h 673446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0 w 7318982"/>
              <a:gd name="connsiteY3" fmla="*/ 673446 h 673446"/>
              <a:gd name="connsiteX0" fmla="*/ 0 w 7318982"/>
              <a:gd name="connsiteY0" fmla="*/ 526624 h 526624"/>
              <a:gd name="connsiteX1" fmla="*/ 7166898 w 7318982"/>
              <a:gd name="connsiteY1" fmla="*/ 0 h 526624"/>
              <a:gd name="connsiteX2" fmla="*/ 7318982 w 7318982"/>
              <a:gd name="connsiteY2" fmla="*/ 521779 h 526624"/>
              <a:gd name="connsiteX3" fmla="*/ 0 w 7318982"/>
              <a:gd name="connsiteY3" fmla="*/ 526624 h 526624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318982 w 7323733"/>
              <a:gd name="connsiteY2" fmla="*/ 668600 h 673445"/>
              <a:gd name="connsiteX3" fmla="*/ 0 w 7323733"/>
              <a:gd name="connsiteY3" fmla="*/ 673445 h 673445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145512 w 7323733"/>
              <a:gd name="connsiteY2" fmla="*/ 352371 h 673445"/>
              <a:gd name="connsiteX3" fmla="*/ 0 w 7323733"/>
              <a:gd name="connsiteY3" fmla="*/ 673445 h 673445"/>
              <a:gd name="connsiteX0" fmla="*/ 0 w 7323733"/>
              <a:gd name="connsiteY0" fmla="*/ 673445 h 675378"/>
              <a:gd name="connsiteX1" fmla="*/ 7323733 w 7323733"/>
              <a:gd name="connsiteY1" fmla="*/ 0 h 675378"/>
              <a:gd name="connsiteX2" fmla="*/ 7318982 w 7323733"/>
              <a:gd name="connsiteY2" fmla="*/ 675378 h 675378"/>
              <a:gd name="connsiteX3" fmla="*/ 0 w 7323733"/>
              <a:gd name="connsiteY3" fmla="*/ 673445 h 675378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202544 w 7323733"/>
              <a:gd name="connsiteY2" fmla="*/ 490158 h 673445"/>
              <a:gd name="connsiteX3" fmla="*/ 0 w 7323733"/>
              <a:gd name="connsiteY3" fmla="*/ 673445 h 673445"/>
              <a:gd name="connsiteX0" fmla="*/ 0 w 7323733"/>
              <a:gd name="connsiteY0" fmla="*/ 673445 h 675379"/>
              <a:gd name="connsiteX1" fmla="*/ 7323733 w 7323733"/>
              <a:gd name="connsiteY1" fmla="*/ 0 h 675379"/>
              <a:gd name="connsiteX2" fmla="*/ 7321359 w 7323733"/>
              <a:gd name="connsiteY2" fmla="*/ 675379 h 675379"/>
              <a:gd name="connsiteX3" fmla="*/ 0 w 7323733"/>
              <a:gd name="connsiteY3" fmla="*/ 673445 h 67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3733" h="675379">
                <a:moveTo>
                  <a:pt x="0" y="673445"/>
                </a:moveTo>
                <a:lnTo>
                  <a:pt x="7323733" y="0"/>
                </a:lnTo>
                <a:cubicBezTo>
                  <a:pt x="7322149" y="222867"/>
                  <a:pt x="7322943" y="452512"/>
                  <a:pt x="7321359" y="675379"/>
                </a:cubicBezTo>
                <a:lnTo>
                  <a:pt x="0" y="673445"/>
                </a:lnTo>
                <a:close/>
              </a:path>
            </a:pathLst>
          </a:custGeom>
          <a:gradFill>
            <a:gsLst>
              <a:gs pos="28000">
                <a:schemeClr val="accent3"/>
              </a:gs>
              <a:gs pos="40000">
                <a:schemeClr val="accent3">
                  <a:lumMod val="40000"/>
                  <a:lumOff val="60000"/>
                </a:schemeClr>
              </a:gs>
              <a:gs pos="48000">
                <a:schemeClr val="accent3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 userDrawn="1"/>
        </p:nvSpPr>
        <p:spPr>
          <a:xfrm>
            <a:off x="-196" y="5412337"/>
            <a:ext cx="7605568" cy="927910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5568" h="927910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7225392" y="927910"/>
                </a:lnTo>
                <a:lnTo>
                  <a:pt x="7605568" y="897732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 userDrawn="1"/>
        </p:nvSpPr>
        <p:spPr>
          <a:xfrm>
            <a:off x="1680725" y="6116507"/>
            <a:ext cx="7465656" cy="741493"/>
          </a:xfrm>
          <a:custGeom>
            <a:avLst/>
            <a:gdLst>
              <a:gd name="connsiteX0" fmla="*/ 7408506 w 7408506"/>
              <a:gd name="connsiteY0" fmla="*/ 0 h 755780"/>
              <a:gd name="connsiteX1" fmla="*/ 0 w 7408506"/>
              <a:gd name="connsiteY1" fmla="*/ 755780 h 755780"/>
              <a:gd name="connsiteX2" fmla="*/ 662473 w 7408506"/>
              <a:gd name="connsiteY2" fmla="*/ 755780 h 755780"/>
              <a:gd name="connsiteX3" fmla="*/ 7408506 w 7408506"/>
              <a:gd name="connsiteY3" fmla="*/ 74645 h 755780"/>
              <a:gd name="connsiteX4" fmla="*/ 7408506 w 7408506"/>
              <a:gd name="connsiteY4" fmla="*/ 0 h 755780"/>
              <a:gd name="connsiteX0" fmla="*/ 6958449 w 6958449"/>
              <a:gd name="connsiteY0" fmla="*/ 0 h 755780"/>
              <a:gd name="connsiteX1" fmla="*/ 0 w 6958449"/>
              <a:gd name="connsiteY1" fmla="*/ 712918 h 755780"/>
              <a:gd name="connsiteX2" fmla="*/ 212416 w 6958449"/>
              <a:gd name="connsiteY2" fmla="*/ 755780 h 755780"/>
              <a:gd name="connsiteX3" fmla="*/ 6958449 w 6958449"/>
              <a:gd name="connsiteY3" fmla="*/ 74645 h 755780"/>
              <a:gd name="connsiteX4" fmla="*/ 6958449 w 6958449"/>
              <a:gd name="connsiteY4" fmla="*/ 0 h 755780"/>
              <a:gd name="connsiteX0" fmla="*/ 6958449 w 6958449"/>
              <a:gd name="connsiteY0" fmla="*/ 0 h 712918"/>
              <a:gd name="connsiteX1" fmla="*/ 0 w 6958449"/>
              <a:gd name="connsiteY1" fmla="*/ 712918 h 712918"/>
              <a:gd name="connsiteX2" fmla="*/ 302903 w 6958449"/>
              <a:gd name="connsiteY2" fmla="*/ 705774 h 712918"/>
              <a:gd name="connsiteX3" fmla="*/ 6958449 w 6958449"/>
              <a:gd name="connsiteY3" fmla="*/ 74645 h 712918"/>
              <a:gd name="connsiteX4" fmla="*/ 6958449 w 6958449"/>
              <a:gd name="connsiteY4" fmla="*/ 0 h 712918"/>
              <a:gd name="connsiteX0" fmla="*/ 6958449 w 6958449"/>
              <a:gd name="connsiteY0" fmla="*/ 0 h 741492"/>
              <a:gd name="connsiteX1" fmla="*/ 0 w 6958449"/>
              <a:gd name="connsiteY1" fmla="*/ 712918 h 741492"/>
              <a:gd name="connsiteX2" fmla="*/ 248134 w 6958449"/>
              <a:gd name="connsiteY2" fmla="*/ 741492 h 741492"/>
              <a:gd name="connsiteX3" fmla="*/ 6958449 w 6958449"/>
              <a:gd name="connsiteY3" fmla="*/ 74645 h 741492"/>
              <a:gd name="connsiteX4" fmla="*/ 6958449 w 6958449"/>
              <a:gd name="connsiteY4" fmla="*/ 0 h 741492"/>
              <a:gd name="connsiteX0" fmla="*/ 7465656 w 7465656"/>
              <a:gd name="connsiteY0" fmla="*/ 0 h 741493"/>
              <a:gd name="connsiteX1" fmla="*/ 0 w 7465656"/>
              <a:gd name="connsiteY1" fmla="*/ 741493 h 741493"/>
              <a:gd name="connsiteX2" fmla="*/ 755341 w 7465656"/>
              <a:gd name="connsiteY2" fmla="*/ 741492 h 741493"/>
              <a:gd name="connsiteX3" fmla="*/ 7465656 w 7465656"/>
              <a:gd name="connsiteY3" fmla="*/ 74645 h 741493"/>
              <a:gd name="connsiteX4" fmla="*/ 7465656 w 7465656"/>
              <a:gd name="connsiteY4" fmla="*/ 0 h 741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656" h="741493">
                <a:moveTo>
                  <a:pt x="7465656" y="0"/>
                </a:moveTo>
                <a:lnTo>
                  <a:pt x="0" y="741493"/>
                </a:lnTo>
                <a:lnTo>
                  <a:pt x="755341" y="741492"/>
                </a:lnTo>
                <a:lnTo>
                  <a:pt x="7465656" y="74645"/>
                </a:lnTo>
                <a:lnTo>
                  <a:pt x="746565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56348-D703-428C-A1C4-7D6796EF5F41}" type="datetime4">
              <a:rPr lang="en-US" smtClean="0"/>
              <a:pPr/>
              <a:t>May 5, 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2EBF8-7CF5-44B7-B2BF-E22DE4D070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0" y="5457825"/>
            <a:ext cx="7239000" cy="140017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1823096 w 7415827"/>
              <a:gd name="connsiteY2" fmla="*/ 1571625 h 1571625"/>
              <a:gd name="connsiteX3" fmla="*/ 0 w 7415827"/>
              <a:gd name="connsiteY3" fmla="*/ 1571625 h 1571625"/>
              <a:gd name="connsiteX4" fmla="*/ 0 w 7415827"/>
              <a:gd name="connsiteY4" fmla="*/ 0 h 1571625"/>
              <a:gd name="connsiteX0" fmla="*/ 0 w 7216426"/>
              <a:gd name="connsiteY0" fmla="*/ 0 h 1571625"/>
              <a:gd name="connsiteX1" fmla="*/ 7216426 w 7216426"/>
              <a:gd name="connsiteY1" fmla="*/ 1038225 h 1571625"/>
              <a:gd name="connsiteX2" fmla="*/ 1823096 w 7216426"/>
              <a:gd name="connsiteY2" fmla="*/ 1571625 h 1571625"/>
              <a:gd name="connsiteX3" fmla="*/ 0 w 7216426"/>
              <a:gd name="connsiteY3" fmla="*/ 1571625 h 1571625"/>
              <a:gd name="connsiteX4" fmla="*/ 0 w 7216426"/>
              <a:gd name="connsiteY4" fmla="*/ 0 h 1571625"/>
              <a:gd name="connsiteX0" fmla="*/ 0 w 7216426"/>
              <a:gd name="connsiteY0" fmla="*/ 0 h 914400"/>
              <a:gd name="connsiteX1" fmla="*/ 7216426 w 7216426"/>
              <a:gd name="connsiteY1" fmla="*/ 381000 h 914400"/>
              <a:gd name="connsiteX2" fmla="*/ 1823096 w 7216426"/>
              <a:gd name="connsiteY2" fmla="*/ 914400 h 914400"/>
              <a:gd name="connsiteX3" fmla="*/ 0 w 7216426"/>
              <a:gd name="connsiteY3" fmla="*/ 914400 h 914400"/>
              <a:gd name="connsiteX4" fmla="*/ 0 w 7216426"/>
              <a:gd name="connsiteY4" fmla="*/ 0 h 914400"/>
              <a:gd name="connsiteX0" fmla="*/ 0 w 7216426"/>
              <a:gd name="connsiteY0" fmla="*/ 0 h 1400175"/>
              <a:gd name="connsiteX1" fmla="*/ 7216426 w 7216426"/>
              <a:gd name="connsiteY1" fmla="*/ 866775 h 1400175"/>
              <a:gd name="connsiteX2" fmla="*/ 1823096 w 7216426"/>
              <a:gd name="connsiteY2" fmla="*/ 1400175 h 1400175"/>
              <a:gd name="connsiteX3" fmla="*/ 0 w 7216426"/>
              <a:gd name="connsiteY3" fmla="*/ 1400175 h 1400175"/>
              <a:gd name="connsiteX4" fmla="*/ 0 w 7216426"/>
              <a:gd name="connsiteY4" fmla="*/ 0 h 140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16426" h="1400175">
                <a:moveTo>
                  <a:pt x="0" y="0"/>
                </a:moveTo>
                <a:lnTo>
                  <a:pt x="7216426" y="866775"/>
                </a:lnTo>
                <a:lnTo>
                  <a:pt x="1823096" y="1400175"/>
                </a:lnTo>
                <a:lnTo>
                  <a:pt x="0" y="140017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52000">
                <a:schemeClr val="accent1">
                  <a:lumMod val="40000"/>
                  <a:lumOff val="60000"/>
                </a:schemeClr>
              </a:gs>
              <a:gs pos="66000">
                <a:schemeClr val="accent1"/>
              </a:gs>
            </a:gsLst>
            <a:lin ang="166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1807389" y="6148043"/>
            <a:ext cx="7338991" cy="711996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176512 h 433687"/>
              <a:gd name="connsiteX1" fmla="*/ 8782802 w 9144000"/>
              <a:gd name="connsiteY1" fmla="*/ 0 h 433687"/>
              <a:gd name="connsiteX2" fmla="*/ 9144000 w 9144000"/>
              <a:gd name="connsiteY2" fmla="*/ 433687 h 433687"/>
              <a:gd name="connsiteX3" fmla="*/ 9134495 w 9144000"/>
              <a:gd name="connsiteY3" fmla="*/ 424652 h 433687"/>
              <a:gd name="connsiteX4" fmla="*/ 0 w 9144000"/>
              <a:gd name="connsiteY4" fmla="*/ 424162 h 433687"/>
              <a:gd name="connsiteX5" fmla="*/ 20 w 9144000"/>
              <a:gd name="connsiteY5" fmla="*/ 176512 h 433687"/>
              <a:gd name="connsiteX0" fmla="*/ 20 w 9144000"/>
              <a:gd name="connsiteY0" fmla="*/ 411426 h 668601"/>
              <a:gd name="connsiteX1" fmla="*/ 9124989 w 9144000"/>
              <a:gd name="connsiteY1" fmla="*/ 0 h 668601"/>
              <a:gd name="connsiteX2" fmla="*/ 9144000 w 9144000"/>
              <a:gd name="connsiteY2" fmla="*/ 668601 h 668601"/>
              <a:gd name="connsiteX3" fmla="*/ 9134495 w 9144000"/>
              <a:gd name="connsiteY3" fmla="*/ 659566 h 668601"/>
              <a:gd name="connsiteX4" fmla="*/ 0 w 9144000"/>
              <a:gd name="connsiteY4" fmla="*/ 659076 h 668601"/>
              <a:gd name="connsiteX5" fmla="*/ 20 w 9144000"/>
              <a:gd name="connsiteY5" fmla="*/ 411426 h 668601"/>
              <a:gd name="connsiteX0" fmla="*/ 20 w 9144000"/>
              <a:gd name="connsiteY0" fmla="*/ 998711 h 1081261"/>
              <a:gd name="connsiteX1" fmla="*/ 9124989 w 9144000"/>
              <a:gd name="connsiteY1" fmla="*/ 0 h 1081261"/>
              <a:gd name="connsiteX2" fmla="*/ 9144000 w 9144000"/>
              <a:gd name="connsiteY2" fmla="*/ 668601 h 1081261"/>
              <a:gd name="connsiteX3" fmla="*/ 9134495 w 9144000"/>
              <a:gd name="connsiteY3" fmla="*/ 659566 h 1081261"/>
              <a:gd name="connsiteX4" fmla="*/ 0 w 9144000"/>
              <a:gd name="connsiteY4" fmla="*/ 659076 h 1081261"/>
              <a:gd name="connsiteX5" fmla="*/ 20 w 9144000"/>
              <a:gd name="connsiteY5" fmla="*/ 998711 h 1081261"/>
              <a:gd name="connsiteX0" fmla="*/ 2243247 w 9144000"/>
              <a:gd name="connsiteY0" fmla="*/ 619235 h 701785"/>
              <a:gd name="connsiteX1" fmla="*/ 9124989 w 9144000"/>
              <a:gd name="connsiteY1" fmla="*/ 0 h 701785"/>
              <a:gd name="connsiteX2" fmla="*/ 9144000 w 9144000"/>
              <a:gd name="connsiteY2" fmla="*/ 668601 h 701785"/>
              <a:gd name="connsiteX3" fmla="*/ 9134495 w 9144000"/>
              <a:gd name="connsiteY3" fmla="*/ 659566 h 701785"/>
              <a:gd name="connsiteX4" fmla="*/ 0 w 9144000"/>
              <a:gd name="connsiteY4" fmla="*/ 659076 h 701785"/>
              <a:gd name="connsiteX5" fmla="*/ 2243247 w 9144000"/>
              <a:gd name="connsiteY5" fmla="*/ 619235 h 701785"/>
              <a:gd name="connsiteX0" fmla="*/ 7 w 6900760"/>
              <a:gd name="connsiteY0" fmla="*/ 619235 h 1354783"/>
              <a:gd name="connsiteX1" fmla="*/ 6881749 w 6900760"/>
              <a:gd name="connsiteY1" fmla="*/ 0 h 1354783"/>
              <a:gd name="connsiteX2" fmla="*/ 6900760 w 6900760"/>
              <a:gd name="connsiteY2" fmla="*/ 668601 h 1354783"/>
              <a:gd name="connsiteX3" fmla="*/ 6891255 w 6900760"/>
              <a:gd name="connsiteY3" fmla="*/ 659566 h 1354783"/>
              <a:gd name="connsiteX4" fmla="*/ 684361 w 6900760"/>
              <a:gd name="connsiteY4" fmla="*/ 1354783 h 1354783"/>
              <a:gd name="connsiteX5" fmla="*/ 7 w 6900760"/>
              <a:gd name="connsiteY5" fmla="*/ 619235 h 1354783"/>
              <a:gd name="connsiteX0" fmla="*/ 0 w 6900753"/>
              <a:gd name="connsiteY0" fmla="*/ 619235 h 668601"/>
              <a:gd name="connsiteX1" fmla="*/ 6881742 w 6900753"/>
              <a:gd name="connsiteY1" fmla="*/ 0 h 668601"/>
              <a:gd name="connsiteX2" fmla="*/ 6900753 w 6900753"/>
              <a:gd name="connsiteY2" fmla="*/ 668601 h 668601"/>
              <a:gd name="connsiteX3" fmla="*/ 6891248 w 6900753"/>
              <a:gd name="connsiteY3" fmla="*/ 659566 h 668601"/>
              <a:gd name="connsiteX4" fmla="*/ 0 w 6900753"/>
              <a:gd name="connsiteY4" fmla="*/ 619235 h 668601"/>
              <a:gd name="connsiteX0" fmla="*/ 0 w 6263905"/>
              <a:gd name="connsiteY0" fmla="*/ 1197485 h 1197485"/>
              <a:gd name="connsiteX1" fmla="*/ 6244894 w 6263905"/>
              <a:gd name="connsiteY1" fmla="*/ 0 h 1197485"/>
              <a:gd name="connsiteX2" fmla="*/ 6263905 w 6263905"/>
              <a:gd name="connsiteY2" fmla="*/ 668601 h 1197485"/>
              <a:gd name="connsiteX3" fmla="*/ 6254400 w 6263905"/>
              <a:gd name="connsiteY3" fmla="*/ 659566 h 1197485"/>
              <a:gd name="connsiteX4" fmla="*/ 0 w 6263905"/>
              <a:gd name="connsiteY4" fmla="*/ 1197485 h 1197485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7309477 w 7318982"/>
              <a:gd name="connsiteY3" fmla="*/ 659566 h 673446"/>
              <a:gd name="connsiteX4" fmla="*/ 0 w 7318982"/>
              <a:gd name="connsiteY4" fmla="*/ 673446 h 673446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0 w 7318982"/>
              <a:gd name="connsiteY3" fmla="*/ 673446 h 673446"/>
              <a:gd name="connsiteX0" fmla="*/ 0 w 7318982"/>
              <a:gd name="connsiteY0" fmla="*/ 526624 h 526624"/>
              <a:gd name="connsiteX1" fmla="*/ 7166898 w 7318982"/>
              <a:gd name="connsiteY1" fmla="*/ 0 h 526624"/>
              <a:gd name="connsiteX2" fmla="*/ 7318982 w 7318982"/>
              <a:gd name="connsiteY2" fmla="*/ 521779 h 526624"/>
              <a:gd name="connsiteX3" fmla="*/ 0 w 7318982"/>
              <a:gd name="connsiteY3" fmla="*/ 526624 h 526624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318982 w 7323733"/>
              <a:gd name="connsiteY2" fmla="*/ 668600 h 673445"/>
              <a:gd name="connsiteX3" fmla="*/ 0 w 7323733"/>
              <a:gd name="connsiteY3" fmla="*/ 673445 h 673445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145512 w 7323733"/>
              <a:gd name="connsiteY2" fmla="*/ 352371 h 673445"/>
              <a:gd name="connsiteX3" fmla="*/ 0 w 7323733"/>
              <a:gd name="connsiteY3" fmla="*/ 673445 h 673445"/>
              <a:gd name="connsiteX0" fmla="*/ 0 w 7323733"/>
              <a:gd name="connsiteY0" fmla="*/ 673445 h 675378"/>
              <a:gd name="connsiteX1" fmla="*/ 7323733 w 7323733"/>
              <a:gd name="connsiteY1" fmla="*/ 0 h 675378"/>
              <a:gd name="connsiteX2" fmla="*/ 7318982 w 7323733"/>
              <a:gd name="connsiteY2" fmla="*/ 675378 h 675378"/>
              <a:gd name="connsiteX3" fmla="*/ 0 w 7323733"/>
              <a:gd name="connsiteY3" fmla="*/ 673445 h 675378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202544 w 7323733"/>
              <a:gd name="connsiteY2" fmla="*/ 490158 h 673445"/>
              <a:gd name="connsiteX3" fmla="*/ 0 w 7323733"/>
              <a:gd name="connsiteY3" fmla="*/ 673445 h 673445"/>
              <a:gd name="connsiteX0" fmla="*/ 0 w 7323733"/>
              <a:gd name="connsiteY0" fmla="*/ 673445 h 675379"/>
              <a:gd name="connsiteX1" fmla="*/ 7323733 w 7323733"/>
              <a:gd name="connsiteY1" fmla="*/ 0 h 675379"/>
              <a:gd name="connsiteX2" fmla="*/ 7321359 w 7323733"/>
              <a:gd name="connsiteY2" fmla="*/ 675379 h 675379"/>
              <a:gd name="connsiteX3" fmla="*/ 0 w 7323733"/>
              <a:gd name="connsiteY3" fmla="*/ 673445 h 67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3733" h="675379">
                <a:moveTo>
                  <a:pt x="0" y="673445"/>
                </a:moveTo>
                <a:lnTo>
                  <a:pt x="7323733" y="0"/>
                </a:lnTo>
                <a:cubicBezTo>
                  <a:pt x="7322149" y="222867"/>
                  <a:pt x="7322943" y="452512"/>
                  <a:pt x="7321359" y="675379"/>
                </a:cubicBezTo>
                <a:lnTo>
                  <a:pt x="0" y="673445"/>
                </a:lnTo>
                <a:close/>
              </a:path>
            </a:pathLst>
          </a:custGeom>
          <a:gradFill>
            <a:gsLst>
              <a:gs pos="28000">
                <a:schemeClr val="accent3"/>
              </a:gs>
              <a:gs pos="40000">
                <a:schemeClr val="accent3">
                  <a:lumMod val="40000"/>
                  <a:lumOff val="60000"/>
                </a:schemeClr>
              </a:gs>
              <a:gs pos="48000">
                <a:schemeClr val="accent3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1"/>
            <a:ext cx="7772400" cy="3733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-196" y="5412337"/>
            <a:ext cx="7605568" cy="927910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5568" h="927910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7225392" y="927910"/>
                </a:lnTo>
                <a:lnTo>
                  <a:pt x="7605568" y="897732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1680725" y="6116507"/>
            <a:ext cx="7465656" cy="741493"/>
          </a:xfrm>
          <a:custGeom>
            <a:avLst/>
            <a:gdLst>
              <a:gd name="connsiteX0" fmla="*/ 7408506 w 7408506"/>
              <a:gd name="connsiteY0" fmla="*/ 0 h 755780"/>
              <a:gd name="connsiteX1" fmla="*/ 0 w 7408506"/>
              <a:gd name="connsiteY1" fmla="*/ 755780 h 755780"/>
              <a:gd name="connsiteX2" fmla="*/ 662473 w 7408506"/>
              <a:gd name="connsiteY2" fmla="*/ 755780 h 755780"/>
              <a:gd name="connsiteX3" fmla="*/ 7408506 w 7408506"/>
              <a:gd name="connsiteY3" fmla="*/ 74645 h 755780"/>
              <a:gd name="connsiteX4" fmla="*/ 7408506 w 7408506"/>
              <a:gd name="connsiteY4" fmla="*/ 0 h 755780"/>
              <a:gd name="connsiteX0" fmla="*/ 6958449 w 6958449"/>
              <a:gd name="connsiteY0" fmla="*/ 0 h 755780"/>
              <a:gd name="connsiteX1" fmla="*/ 0 w 6958449"/>
              <a:gd name="connsiteY1" fmla="*/ 712918 h 755780"/>
              <a:gd name="connsiteX2" fmla="*/ 212416 w 6958449"/>
              <a:gd name="connsiteY2" fmla="*/ 755780 h 755780"/>
              <a:gd name="connsiteX3" fmla="*/ 6958449 w 6958449"/>
              <a:gd name="connsiteY3" fmla="*/ 74645 h 755780"/>
              <a:gd name="connsiteX4" fmla="*/ 6958449 w 6958449"/>
              <a:gd name="connsiteY4" fmla="*/ 0 h 755780"/>
              <a:gd name="connsiteX0" fmla="*/ 6958449 w 6958449"/>
              <a:gd name="connsiteY0" fmla="*/ 0 h 712918"/>
              <a:gd name="connsiteX1" fmla="*/ 0 w 6958449"/>
              <a:gd name="connsiteY1" fmla="*/ 712918 h 712918"/>
              <a:gd name="connsiteX2" fmla="*/ 302903 w 6958449"/>
              <a:gd name="connsiteY2" fmla="*/ 705774 h 712918"/>
              <a:gd name="connsiteX3" fmla="*/ 6958449 w 6958449"/>
              <a:gd name="connsiteY3" fmla="*/ 74645 h 712918"/>
              <a:gd name="connsiteX4" fmla="*/ 6958449 w 6958449"/>
              <a:gd name="connsiteY4" fmla="*/ 0 h 712918"/>
              <a:gd name="connsiteX0" fmla="*/ 6958449 w 6958449"/>
              <a:gd name="connsiteY0" fmla="*/ 0 h 741492"/>
              <a:gd name="connsiteX1" fmla="*/ 0 w 6958449"/>
              <a:gd name="connsiteY1" fmla="*/ 712918 h 741492"/>
              <a:gd name="connsiteX2" fmla="*/ 248134 w 6958449"/>
              <a:gd name="connsiteY2" fmla="*/ 741492 h 741492"/>
              <a:gd name="connsiteX3" fmla="*/ 6958449 w 6958449"/>
              <a:gd name="connsiteY3" fmla="*/ 74645 h 741492"/>
              <a:gd name="connsiteX4" fmla="*/ 6958449 w 6958449"/>
              <a:gd name="connsiteY4" fmla="*/ 0 h 741492"/>
              <a:gd name="connsiteX0" fmla="*/ 7465656 w 7465656"/>
              <a:gd name="connsiteY0" fmla="*/ 0 h 741493"/>
              <a:gd name="connsiteX1" fmla="*/ 0 w 7465656"/>
              <a:gd name="connsiteY1" fmla="*/ 741493 h 741493"/>
              <a:gd name="connsiteX2" fmla="*/ 755341 w 7465656"/>
              <a:gd name="connsiteY2" fmla="*/ 741492 h 741493"/>
              <a:gd name="connsiteX3" fmla="*/ 7465656 w 7465656"/>
              <a:gd name="connsiteY3" fmla="*/ 74645 h 741493"/>
              <a:gd name="connsiteX4" fmla="*/ 7465656 w 7465656"/>
              <a:gd name="connsiteY4" fmla="*/ 0 h 741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656" h="741493">
                <a:moveTo>
                  <a:pt x="7465656" y="0"/>
                </a:moveTo>
                <a:lnTo>
                  <a:pt x="0" y="741493"/>
                </a:lnTo>
                <a:lnTo>
                  <a:pt x="755341" y="741492"/>
                </a:lnTo>
                <a:lnTo>
                  <a:pt x="7465656" y="74645"/>
                </a:lnTo>
                <a:lnTo>
                  <a:pt x="746565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D1919-1B5F-4141-B613-3E5C6008A186}" type="datetime4">
              <a:rPr lang="en-US" smtClean="0"/>
              <a:pPr/>
              <a:t>May 5, 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2EBF8-7CF5-44B7-B2BF-E22DE4D070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0" y="5545932"/>
            <a:ext cx="9146383" cy="1314449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33337 h 1214437"/>
              <a:gd name="connsiteX1" fmla="*/ 6305550 w 9134475"/>
              <a:gd name="connsiteY1" fmla="*/ 1100137 h 1214437"/>
              <a:gd name="connsiteX2" fmla="*/ 9044270 w 9134475"/>
              <a:gd name="connsiteY2" fmla="*/ 0 h 1214437"/>
              <a:gd name="connsiteX3" fmla="*/ 9134475 w 9134475"/>
              <a:gd name="connsiteY3" fmla="*/ 1214437 h 1214437"/>
              <a:gd name="connsiteX4" fmla="*/ 0 w 9134475"/>
              <a:gd name="connsiteY4" fmla="*/ 1214437 h 1214437"/>
              <a:gd name="connsiteX5" fmla="*/ 0 w 9134475"/>
              <a:gd name="connsiteY5" fmla="*/ 33337 h 1214437"/>
              <a:gd name="connsiteX0" fmla="*/ 0 w 9134475"/>
              <a:gd name="connsiteY0" fmla="*/ 130968 h 1312068"/>
              <a:gd name="connsiteX1" fmla="*/ 6305550 w 9134475"/>
              <a:gd name="connsiteY1" fmla="*/ 1197768 h 1312068"/>
              <a:gd name="connsiteX2" fmla="*/ 9113111 w 9134475"/>
              <a:gd name="connsiteY2" fmla="*/ 0 h 1312068"/>
              <a:gd name="connsiteX3" fmla="*/ 9134475 w 9134475"/>
              <a:gd name="connsiteY3" fmla="*/ 1312068 h 1312068"/>
              <a:gd name="connsiteX4" fmla="*/ 0 w 9134475"/>
              <a:gd name="connsiteY4" fmla="*/ 1312068 h 1312068"/>
              <a:gd name="connsiteX5" fmla="*/ 0 w 9134475"/>
              <a:gd name="connsiteY5" fmla="*/ 130968 h 1312068"/>
              <a:gd name="connsiteX0" fmla="*/ 0 w 9113111"/>
              <a:gd name="connsiteY0" fmla="*/ 130968 h 1312068"/>
              <a:gd name="connsiteX1" fmla="*/ 6305550 w 9113111"/>
              <a:gd name="connsiteY1" fmla="*/ 1197768 h 1312068"/>
              <a:gd name="connsiteX2" fmla="*/ 9113111 w 9113111"/>
              <a:gd name="connsiteY2" fmla="*/ 0 h 1312068"/>
              <a:gd name="connsiteX3" fmla="*/ 8958813 w 9113111"/>
              <a:gd name="connsiteY3" fmla="*/ 1009649 h 1312068"/>
              <a:gd name="connsiteX4" fmla="*/ 0 w 9113111"/>
              <a:gd name="connsiteY4" fmla="*/ 1312068 h 1312068"/>
              <a:gd name="connsiteX5" fmla="*/ 0 w 9113111"/>
              <a:gd name="connsiteY5" fmla="*/ 130968 h 1312068"/>
              <a:gd name="connsiteX0" fmla="*/ 0 w 9117860"/>
              <a:gd name="connsiteY0" fmla="*/ 130968 h 1314449"/>
              <a:gd name="connsiteX1" fmla="*/ 6305550 w 9117860"/>
              <a:gd name="connsiteY1" fmla="*/ 1197768 h 1314449"/>
              <a:gd name="connsiteX2" fmla="*/ 9113111 w 9117860"/>
              <a:gd name="connsiteY2" fmla="*/ 0 h 1314449"/>
              <a:gd name="connsiteX3" fmla="*/ 9117860 w 9117860"/>
              <a:gd name="connsiteY3" fmla="*/ 1314449 h 1314449"/>
              <a:gd name="connsiteX4" fmla="*/ 0 w 9117860"/>
              <a:gd name="connsiteY4" fmla="*/ 1312068 h 1314449"/>
              <a:gd name="connsiteX5" fmla="*/ 0 w 9117860"/>
              <a:gd name="connsiteY5" fmla="*/ 130968 h 1314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17860" h="1314449">
                <a:moveTo>
                  <a:pt x="0" y="130968"/>
                </a:moveTo>
                <a:lnTo>
                  <a:pt x="6305550" y="1197768"/>
                </a:lnTo>
                <a:lnTo>
                  <a:pt x="9113111" y="0"/>
                </a:lnTo>
                <a:lnTo>
                  <a:pt x="9117860" y="1314449"/>
                </a:lnTo>
                <a:lnTo>
                  <a:pt x="0" y="1312068"/>
                </a:lnTo>
                <a:lnTo>
                  <a:pt x="0" y="130968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40000"/>
                  <a:lumOff val="60000"/>
                </a:schemeClr>
              </a:gs>
              <a:gs pos="5000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>
              <a:lnSpc>
                <a:spcPct val="100000"/>
              </a:lnSpc>
            </a:pPr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-76" y="5293518"/>
            <a:ext cx="9144093" cy="1443038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355114 w 9144000"/>
              <a:gd name="connsiteY0" fmla="*/ 0 h 1562100"/>
              <a:gd name="connsiteX1" fmla="*/ 9144000 w 9144000"/>
              <a:gd name="connsiteY1" fmla="*/ 104775 h 1562100"/>
              <a:gd name="connsiteX2" fmla="*/ 9144000 w 9144000"/>
              <a:gd name="connsiteY2" fmla="*/ 361950 h 1562100"/>
              <a:gd name="connsiteX3" fmla="*/ 6334125 w 9144000"/>
              <a:gd name="connsiteY3" fmla="*/ 1562100 h 1562100"/>
              <a:gd name="connsiteX4" fmla="*/ 0 w 9144000"/>
              <a:gd name="connsiteY4" fmla="*/ 495300 h 1562100"/>
              <a:gd name="connsiteX5" fmla="*/ 355114 w 9144000"/>
              <a:gd name="connsiteY5" fmla="*/ 0 h 1562100"/>
              <a:gd name="connsiteX0" fmla="*/ 411923 w 9144000"/>
              <a:gd name="connsiteY0" fmla="*/ 83344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411923 w 9144000"/>
              <a:gd name="connsiteY5" fmla="*/ 83344 h 1457325"/>
              <a:gd name="connsiteX0" fmla="*/ 28462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8462 w 9144000"/>
              <a:gd name="connsiteY5" fmla="*/ 9525 h 1457325"/>
              <a:gd name="connsiteX0" fmla="*/ 108942 w 9144000"/>
              <a:gd name="connsiteY0" fmla="*/ 10477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108942 w 9144000"/>
              <a:gd name="connsiteY5" fmla="*/ 104775 h 1457325"/>
              <a:gd name="connsiteX0" fmla="*/ 26095 w 9144000"/>
              <a:gd name="connsiteY0" fmla="*/ 14288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6095 w 9144000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12977 w 9117905"/>
              <a:gd name="connsiteY4" fmla="*/ 311944 h 1457325"/>
              <a:gd name="connsiteX5" fmla="*/ 0 w 9117905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310 w 9117905"/>
              <a:gd name="connsiteY4" fmla="*/ 376237 h 1457325"/>
              <a:gd name="connsiteX5" fmla="*/ 0 w 9117905"/>
              <a:gd name="connsiteY5" fmla="*/ 14288 h 1457325"/>
              <a:gd name="connsiteX0" fmla="*/ 0 w 9117905"/>
              <a:gd name="connsiteY0" fmla="*/ 14288 h 1531144"/>
              <a:gd name="connsiteX1" fmla="*/ 9117905 w 9117905"/>
              <a:gd name="connsiteY1" fmla="*/ 0 h 1531144"/>
              <a:gd name="connsiteX2" fmla="*/ 9117905 w 9117905"/>
              <a:gd name="connsiteY2" fmla="*/ 257175 h 1531144"/>
              <a:gd name="connsiteX3" fmla="*/ 6308030 w 9117905"/>
              <a:gd name="connsiteY3" fmla="*/ 1531144 h 1531144"/>
              <a:gd name="connsiteX4" fmla="*/ 2310 w 9117905"/>
              <a:gd name="connsiteY4" fmla="*/ 376237 h 1531144"/>
              <a:gd name="connsiteX5" fmla="*/ 0 w 9117905"/>
              <a:gd name="connsiteY5" fmla="*/ 14288 h 1531144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17905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8994819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06070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06070"/>
              <a:gd name="connsiteY0" fmla="*/ 0 h 1435893"/>
              <a:gd name="connsiteX1" fmla="*/ 9013755 w 9106070"/>
              <a:gd name="connsiteY1" fmla="*/ 97630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2 h 1435895"/>
              <a:gd name="connsiteX1" fmla="*/ 9096602 w 9106070"/>
              <a:gd name="connsiteY1" fmla="*/ 0 h 1435895"/>
              <a:gd name="connsiteX2" fmla="*/ 9106070 w 9106070"/>
              <a:gd name="connsiteY2" fmla="*/ 242889 h 1435895"/>
              <a:gd name="connsiteX3" fmla="*/ 6260689 w 9106070"/>
              <a:gd name="connsiteY3" fmla="*/ 1435895 h 1435895"/>
              <a:gd name="connsiteX4" fmla="*/ 2310 w 9106070"/>
              <a:gd name="connsiteY4" fmla="*/ 361951 h 1435895"/>
              <a:gd name="connsiteX5" fmla="*/ 0 w 9106070"/>
              <a:gd name="connsiteY5" fmla="*/ 2 h 1435895"/>
              <a:gd name="connsiteX0" fmla="*/ 0 w 9106070"/>
              <a:gd name="connsiteY0" fmla="*/ 0 h 1435893"/>
              <a:gd name="connsiteX1" fmla="*/ 8973515 w 9106070"/>
              <a:gd name="connsiteY1" fmla="*/ 123823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7145 h 1443038"/>
              <a:gd name="connsiteX1" fmla="*/ 9089499 w 9106070"/>
              <a:gd name="connsiteY1" fmla="*/ 0 h 1443038"/>
              <a:gd name="connsiteX2" fmla="*/ 9106070 w 9106070"/>
              <a:gd name="connsiteY2" fmla="*/ 250032 h 1443038"/>
              <a:gd name="connsiteX3" fmla="*/ 6260689 w 9106070"/>
              <a:gd name="connsiteY3" fmla="*/ 1443038 h 1443038"/>
              <a:gd name="connsiteX4" fmla="*/ 2310 w 9106070"/>
              <a:gd name="connsiteY4" fmla="*/ 369094 h 1443038"/>
              <a:gd name="connsiteX5" fmla="*/ 0 w 9106070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23808 w 9089499"/>
              <a:gd name="connsiteY2" fmla="*/ 197644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4767 w 9089499"/>
              <a:gd name="connsiteY2" fmla="*/ 247650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82984 w 9089499"/>
              <a:gd name="connsiteY2" fmla="*/ 202406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130131 w 9089499"/>
              <a:gd name="connsiteY4" fmla="*/ 266700 h 1443038"/>
              <a:gd name="connsiteX5" fmla="*/ 0 w 9089499"/>
              <a:gd name="connsiteY5" fmla="*/ 7145 h 1443038"/>
              <a:gd name="connsiteX0" fmla="*/ 57 w 9089556"/>
              <a:gd name="connsiteY0" fmla="*/ 7145 h 1443038"/>
              <a:gd name="connsiteX1" fmla="*/ 9089556 w 9089556"/>
              <a:gd name="connsiteY1" fmla="*/ 0 h 1443038"/>
              <a:gd name="connsiteX2" fmla="*/ 9087191 w 9089556"/>
              <a:gd name="connsiteY2" fmla="*/ 254793 h 1443038"/>
              <a:gd name="connsiteX3" fmla="*/ 6260746 w 9089556"/>
              <a:gd name="connsiteY3" fmla="*/ 1443038 h 1443038"/>
              <a:gd name="connsiteX4" fmla="*/ 0 w 9089556"/>
              <a:gd name="connsiteY4" fmla="*/ 366713 h 1443038"/>
              <a:gd name="connsiteX5" fmla="*/ 57 w 9089556"/>
              <a:gd name="connsiteY5" fmla="*/ 7145 h 1443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89556" h="1443038">
                <a:moveTo>
                  <a:pt x="57" y="7145"/>
                </a:moveTo>
                <a:lnTo>
                  <a:pt x="9089556" y="0"/>
                </a:lnTo>
                <a:cubicBezTo>
                  <a:pt x="9087979" y="82550"/>
                  <a:pt x="9088768" y="172243"/>
                  <a:pt x="9087191" y="254793"/>
                </a:cubicBezTo>
                <a:lnTo>
                  <a:pt x="6260746" y="1443038"/>
                </a:lnTo>
                <a:lnTo>
                  <a:pt x="0" y="366713"/>
                </a:lnTo>
                <a:lnTo>
                  <a:pt x="57" y="7145"/>
                </a:lnTo>
                <a:close/>
              </a:path>
            </a:pathLst>
          </a:custGeom>
          <a:gradFill>
            <a:gsLst>
              <a:gs pos="0">
                <a:srgbClr val="000000"/>
              </a:gs>
              <a:gs pos="14000">
                <a:srgbClr val="333333"/>
              </a:gs>
              <a:gs pos="83000">
                <a:srgbClr val="0000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>
              <a:lnSpc>
                <a:spcPct val="100000"/>
              </a:lnSpc>
            </a:pPr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-76" y="5293518"/>
            <a:ext cx="9144093" cy="1443038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355114 w 9144000"/>
              <a:gd name="connsiteY0" fmla="*/ 0 h 1562100"/>
              <a:gd name="connsiteX1" fmla="*/ 9144000 w 9144000"/>
              <a:gd name="connsiteY1" fmla="*/ 104775 h 1562100"/>
              <a:gd name="connsiteX2" fmla="*/ 9144000 w 9144000"/>
              <a:gd name="connsiteY2" fmla="*/ 361950 h 1562100"/>
              <a:gd name="connsiteX3" fmla="*/ 6334125 w 9144000"/>
              <a:gd name="connsiteY3" fmla="*/ 1562100 h 1562100"/>
              <a:gd name="connsiteX4" fmla="*/ 0 w 9144000"/>
              <a:gd name="connsiteY4" fmla="*/ 495300 h 1562100"/>
              <a:gd name="connsiteX5" fmla="*/ 355114 w 9144000"/>
              <a:gd name="connsiteY5" fmla="*/ 0 h 1562100"/>
              <a:gd name="connsiteX0" fmla="*/ 411923 w 9144000"/>
              <a:gd name="connsiteY0" fmla="*/ 83344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411923 w 9144000"/>
              <a:gd name="connsiteY5" fmla="*/ 83344 h 1457325"/>
              <a:gd name="connsiteX0" fmla="*/ 28462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8462 w 9144000"/>
              <a:gd name="connsiteY5" fmla="*/ 9525 h 1457325"/>
              <a:gd name="connsiteX0" fmla="*/ 108942 w 9144000"/>
              <a:gd name="connsiteY0" fmla="*/ 10477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108942 w 9144000"/>
              <a:gd name="connsiteY5" fmla="*/ 104775 h 1457325"/>
              <a:gd name="connsiteX0" fmla="*/ 26095 w 9144000"/>
              <a:gd name="connsiteY0" fmla="*/ 14288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6095 w 9144000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12977 w 9117905"/>
              <a:gd name="connsiteY4" fmla="*/ 311944 h 1457325"/>
              <a:gd name="connsiteX5" fmla="*/ 0 w 9117905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310 w 9117905"/>
              <a:gd name="connsiteY4" fmla="*/ 376237 h 1457325"/>
              <a:gd name="connsiteX5" fmla="*/ 0 w 9117905"/>
              <a:gd name="connsiteY5" fmla="*/ 14288 h 1457325"/>
              <a:gd name="connsiteX0" fmla="*/ 0 w 9117905"/>
              <a:gd name="connsiteY0" fmla="*/ 14288 h 1531144"/>
              <a:gd name="connsiteX1" fmla="*/ 9117905 w 9117905"/>
              <a:gd name="connsiteY1" fmla="*/ 0 h 1531144"/>
              <a:gd name="connsiteX2" fmla="*/ 9117905 w 9117905"/>
              <a:gd name="connsiteY2" fmla="*/ 257175 h 1531144"/>
              <a:gd name="connsiteX3" fmla="*/ 6308030 w 9117905"/>
              <a:gd name="connsiteY3" fmla="*/ 1531144 h 1531144"/>
              <a:gd name="connsiteX4" fmla="*/ 2310 w 9117905"/>
              <a:gd name="connsiteY4" fmla="*/ 376237 h 1531144"/>
              <a:gd name="connsiteX5" fmla="*/ 0 w 9117905"/>
              <a:gd name="connsiteY5" fmla="*/ 14288 h 1531144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17905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8994819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06070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06070"/>
              <a:gd name="connsiteY0" fmla="*/ 0 h 1435893"/>
              <a:gd name="connsiteX1" fmla="*/ 9013755 w 9106070"/>
              <a:gd name="connsiteY1" fmla="*/ 97630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2 h 1435895"/>
              <a:gd name="connsiteX1" fmla="*/ 9096602 w 9106070"/>
              <a:gd name="connsiteY1" fmla="*/ 0 h 1435895"/>
              <a:gd name="connsiteX2" fmla="*/ 9106070 w 9106070"/>
              <a:gd name="connsiteY2" fmla="*/ 242889 h 1435895"/>
              <a:gd name="connsiteX3" fmla="*/ 6260689 w 9106070"/>
              <a:gd name="connsiteY3" fmla="*/ 1435895 h 1435895"/>
              <a:gd name="connsiteX4" fmla="*/ 2310 w 9106070"/>
              <a:gd name="connsiteY4" fmla="*/ 361951 h 1435895"/>
              <a:gd name="connsiteX5" fmla="*/ 0 w 9106070"/>
              <a:gd name="connsiteY5" fmla="*/ 2 h 1435895"/>
              <a:gd name="connsiteX0" fmla="*/ 0 w 9106070"/>
              <a:gd name="connsiteY0" fmla="*/ 0 h 1435893"/>
              <a:gd name="connsiteX1" fmla="*/ 8973515 w 9106070"/>
              <a:gd name="connsiteY1" fmla="*/ 123823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7145 h 1443038"/>
              <a:gd name="connsiteX1" fmla="*/ 9089499 w 9106070"/>
              <a:gd name="connsiteY1" fmla="*/ 0 h 1443038"/>
              <a:gd name="connsiteX2" fmla="*/ 9106070 w 9106070"/>
              <a:gd name="connsiteY2" fmla="*/ 250032 h 1443038"/>
              <a:gd name="connsiteX3" fmla="*/ 6260689 w 9106070"/>
              <a:gd name="connsiteY3" fmla="*/ 1443038 h 1443038"/>
              <a:gd name="connsiteX4" fmla="*/ 2310 w 9106070"/>
              <a:gd name="connsiteY4" fmla="*/ 369094 h 1443038"/>
              <a:gd name="connsiteX5" fmla="*/ 0 w 9106070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23808 w 9089499"/>
              <a:gd name="connsiteY2" fmla="*/ 197644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4767 w 9089499"/>
              <a:gd name="connsiteY2" fmla="*/ 247650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82984 w 9089499"/>
              <a:gd name="connsiteY2" fmla="*/ 202406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130131 w 9089499"/>
              <a:gd name="connsiteY4" fmla="*/ 266700 h 1443038"/>
              <a:gd name="connsiteX5" fmla="*/ 0 w 9089499"/>
              <a:gd name="connsiteY5" fmla="*/ 7145 h 1443038"/>
              <a:gd name="connsiteX0" fmla="*/ 57 w 9089556"/>
              <a:gd name="connsiteY0" fmla="*/ 7145 h 1443038"/>
              <a:gd name="connsiteX1" fmla="*/ 9089556 w 9089556"/>
              <a:gd name="connsiteY1" fmla="*/ 0 h 1443038"/>
              <a:gd name="connsiteX2" fmla="*/ 9087191 w 9089556"/>
              <a:gd name="connsiteY2" fmla="*/ 254793 h 1443038"/>
              <a:gd name="connsiteX3" fmla="*/ 6260746 w 9089556"/>
              <a:gd name="connsiteY3" fmla="*/ 1443038 h 1443038"/>
              <a:gd name="connsiteX4" fmla="*/ 0 w 9089556"/>
              <a:gd name="connsiteY4" fmla="*/ 366713 h 1443038"/>
              <a:gd name="connsiteX5" fmla="*/ 57 w 9089556"/>
              <a:gd name="connsiteY5" fmla="*/ 7145 h 1443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89556" h="1443038">
                <a:moveTo>
                  <a:pt x="57" y="7145"/>
                </a:moveTo>
                <a:lnTo>
                  <a:pt x="9089556" y="0"/>
                </a:lnTo>
                <a:cubicBezTo>
                  <a:pt x="9087979" y="82550"/>
                  <a:pt x="9088768" y="172243"/>
                  <a:pt x="9087191" y="254793"/>
                </a:cubicBezTo>
                <a:lnTo>
                  <a:pt x="6260746" y="1443038"/>
                </a:lnTo>
                <a:lnTo>
                  <a:pt x="0" y="366713"/>
                </a:lnTo>
                <a:lnTo>
                  <a:pt x="57" y="7145"/>
                </a:lnTo>
                <a:close/>
              </a:path>
            </a:pathLst>
          </a:custGeom>
          <a:gradFill>
            <a:gsLst>
              <a:gs pos="41000">
                <a:srgbClr val="000000">
                  <a:alpha val="0"/>
                </a:srgbClr>
              </a:gs>
              <a:gs pos="57000">
                <a:srgbClr val="4D4D4D"/>
              </a:gs>
              <a:gs pos="100000">
                <a:srgbClr val="000000">
                  <a:alpha val="0"/>
                </a:srgbClr>
              </a:gs>
            </a:gsLst>
            <a:lin ang="6000000" scaled="0"/>
          </a:gra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>
              <a:lnSpc>
                <a:spcPct val="100000"/>
              </a:lnSpc>
            </a:pPr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33787"/>
            <a:ext cx="7772400" cy="1362075"/>
          </a:xfrm>
        </p:spPr>
        <p:txBody>
          <a:bodyPr anchor="t"/>
          <a:lstStyle>
            <a:lvl1pPr algn="l">
              <a:defRPr sz="4000" b="0" i="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33600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5262465"/>
            <a:ext cx="9144000" cy="7464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130" y="5502670"/>
            <a:ext cx="9144066" cy="1271150"/>
          </a:xfrm>
          <a:custGeom>
            <a:avLst/>
            <a:gdLst>
              <a:gd name="connsiteX0" fmla="*/ 9331 w 9144000"/>
              <a:gd name="connsiteY0" fmla="*/ 111968 h 1278294"/>
              <a:gd name="connsiteX1" fmla="*/ 6288833 w 9144000"/>
              <a:gd name="connsiteY1" fmla="*/ 1194319 h 1278294"/>
              <a:gd name="connsiteX2" fmla="*/ 9144000 w 9144000"/>
              <a:gd name="connsiteY2" fmla="*/ 0 h 1278294"/>
              <a:gd name="connsiteX3" fmla="*/ 9144000 w 9144000"/>
              <a:gd name="connsiteY3" fmla="*/ 83976 h 1278294"/>
              <a:gd name="connsiteX4" fmla="*/ 6279502 w 9144000"/>
              <a:gd name="connsiteY4" fmla="*/ 1278294 h 1278294"/>
              <a:gd name="connsiteX5" fmla="*/ 0 w 9144000"/>
              <a:gd name="connsiteY5" fmla="*/ 195943 h 1278294"/>
              <a:gd name="connsiteX6" fmla="*/ 9331 w 9144000"/>
              <a:gd name="connsiteY6" fmla="*/ 111968 h 1278294"/>
              <a:gd name="connsiteX0" fmla="*/ 0 w 9134669"/>
              <a:gd name="connsiteY0" fmla="*/ 111968 h 1278294"/>
              <a:gd name="connsiteX1" fmla="*/ 6279502 w 9134669"/>
              <a:gd name="connsiteY1" fmla="*/ 1194319 h 1278294"/>
              <a:gd name="connsiteX2" fmla="*/ 9134669 w 9134669"/>
              <a:gd name="connsiteY2" fmla="*/ 0 h 1278294"/>
              <a:gd name="connsiteX3" fmla="*/ 9134669 w 9134669"/>
              <a:gd name="connsiteY3" fmla="*/ 83976 h 1278294"/>
              <a:gd name="connsiteX4" fmla="*/ 6270171 w 9134669"/>
              <a:gd name="connsiteY4" fmla="*/ 1278294 h 1278294"/>
              <a:gd name="connsiteX5" fmla="*/ 171644 w 9134669"/>
              <a:gd name="connsiteY5" fmla="*/ 388824 h 1278294"/>
              <a:gd name="connsiteX6" fmla="*/ 0 w 9134669"/>
              <a:gd name="connsiteY6" fmla="*/ 111968 h 1278294"/>
              <a:gd name="connsiteX0" fmla="*/ 0 w 9134669"/>
              <a:gd name="connsiteY0" fmla="*/ 111968 h 1278294"/>
              <a:gd name="connsiteX1" fmla="*/ 6279502 w 9134669"/>
              <a:gd name="connsiteY1" fmla="*/ 1194319 h 1278294"/>
              <a:gd name="connsiteX2" fmla="*/ 9134669 w 9134669"/>
              <a:gd name="connsiteY2" fmla="*/ 0 h 1278294"/>
              <a:gd name="connsiteX3" fmla="*/ 9134669 w 9134669"/>
              <a:gd name="connsiteY3" fmla="*/ 83976 h 1278294"/>
              <a:gd name="connsiteX4" fmla="*/ 6270171 w 9134669"/>
              <a:gd name="connsiteY4" fmla="*/ 1278294 h 1278294"/>
              <a:gd name="connsiteX5" fmla="*/ 194 w 9134669"/>
              <a:gd name="connsiteY5" fmla="*/ 195943 h 1278294"/>
              <a:gd name="connsiteX6" fmla="*/ 0 w 9134669"/>
              <a:gd name="connsiteY6" fmla="*/ 111968 h 1278294"/>
              <a:gd name="connsiteX0" fmla="*/ 49877 w 9134540"/>
              <a:gd name="connsiteY0" fmla="*/ 42912 h 1278294"/>
              <a:gd name="connsiteX1" fmla="*/ 6279373 w 9134540"/>
              <a:gd name="connsiteY1" fmla="*/ 1194319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49877 w 9134540"/>
              <a:gd name="connsiteY6" fmla="*/ 42912 h 1278294"/>
              <a:gd name="connsiteX0" fmla="*/ 2252 w 9134540"/>
              <a:gd name="connsiteY0" fmla="*/ 116731 h 1278294"/>
              <a:gd name="connsiteX1" fmla="*/ 6279373 w 9134540"/>
              <a:gd name="connsiteY1" fmla="*/ 1194319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78294"/>
              <a:gd name="connsiteX1" fmla="*/ 6279373 w 9134540"/>
              <a:gd name="connsiteY1" fmla="*/ 1234801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78294"/>
              <a:gd name="connsiteX1" fmla="*/ 6307948 w 9134540"/>
              <a:gd name="connsiteY1" fmla="*/ 1189558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28287"/>
              <a:gd name="connsiteX1" fmla="*/ 6307948 w 9134540"/>
              <a:gd name="connsiteY1" fmla="*/ 1189558 h 1228287"/>
              <a:gd name="connsiteX2" fmla="*/ 9134540 w 9134540"/>
              <a:gd name="connsiteY2" fmla="*/ 0 h 1228287"/>
              <a:gd name="connsiteX3" fmla="*/ 9134540 w 9134540"/>
              <a:gd name="connsiteY3" fmla="*/ 83976 h 1228287"/>
              <a:gd name="connsiteX4" fmla="*/ 6270042 w 9134540"/>
              <a:gd name="connsiteY4" fmla="*/ 1228287 h 1228287"/>
              <a:gd name="connsiteX5" fmla="*/ 65 w 9134540"/>
              <a:gd name="connsiteY5" fmla="*/ 195943 h 1228287"/>
              <a:gd name="connsiteX6" fmla="*/ 2252 w 9134540"/>
              <a:gd name="connsiteY6" fmla="*/ 116731 h 1228287"/>
              <a:gd name="connsiteX0" fmla="*/ 2252 w 9134540"/>
              <a:gd name="connsiteY0" fmla="*/ 116731 h 1266387"/>
              <a:gd name="connsiteX1" fmla="*/ 6307948 w 9134540"/>
              <a:gd name="connsiteY1" fmla="*/ 1189558 h 1266387"/>
              <a:gd name="connsiteX2" fmla="*/ 9134540 w 9134540"/>
              <a:gd name="connsiteY2" fmla="*/ 0 h 1266387"/>
              <a:gd name="connsiteX3" fmla="*/ 9134540 w 9134540"/>
              <a:gd name="connsiteY3" fmla="*/ 83976 h 1266387"/>
              <a:gd name="connsiteX4" fmla="*/ 6315286 w 9134540"/>
              <a:gd name="connsiteY4" fmla="*/ 1266387 h 1266387"/>
              <a:gd name="connsiteX5" fmla="*/ 65 w 9134540"/>
              <a:gd name="connsiteY5" fmla="*/ 195943 h 1266387"/>
              <a:gd name="connsiteX6" fmla="*/ 2252 w 9134540"/>
              <a:gd name="connsiteY6" fmla="*/ 116731 h 1266387"/>
              <a:gd name="connsiteX0" fmla="*/ 2252 w 9134540"/>
              <a:gd name="connsiteY0" fmla="*/ 152450 h 1302106"/>
              <a:gd name="connsiteX1" fmla="*/ 6307948 w 9134540"/>
              <a:gd name="connsiteY1" fmla="*/ 1225277 h 1302106"/>
              <a:gd name="connsiteX2" fmla="*/ 8932134 w 9134540"/>
              <a:gd name="connsiteY2" fmla="*/ 0 h 1302106"/>
              <a:gd name="connsiteX3" fmla="*/ 9134540 w 9134540"/>
              <a:gd name="connsiteY3" fmla="*/ 119695 h 1302106"/>
              <a:gd name="connsiteX4" fmla="*/ 6315286 w 9134540"/>
              <a:gd name="connsiteY4" fmla="*/ 1302106 h 1302106"/>
              <a:gd name="connsiteX5" fmla="*/ 65 w 9134540"/>
              <a:gd name="connsiteY5" fmla="*/ 231662 h 1302106"/>
              <a:gd name="connsiteX6" fmla="*/ 2252 w 9134540"/>
              <a:gd name="connsiteY6" fmla="*/ 152450 h 1302106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134540 w 9144066"/>
              <a:gd name="connsiteY3" fmla="*/ 88739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051196 w 9144066"/>
              <a:gd name="connsiteY3" fmla="*/ 236376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141683 w 9144066"/>
              <a:gd name="connsiteY3" fmla="*/ 79214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66" h="1271150">
                <a:moveTo>
                  <a:pt x="2252" y="121494"/>
                </a:moveTo>
                <a:lnTo>
                  <a:pt x="6307948" y="1194321"/>
                </a:lnTo>
                <a:lnTo>
                  <a:pt x="9144066" y="0"/>
                </a:lnTo>
                <a:cubicBezTo>
                  <a:pt x="9143272" y="26405"/>
                  <a:pt x="9142477" y="52809"/>
                  <a:pt x="9141683" y="79214"/>
                </a:cubicBezTo>
                <a:lnTo>
                  <a:pt x="6315286" y="1271150"/>
                </a:lnTo>
                <a:lnTo>
                  <a:pt x="65" y="200706"/>
                </a:lnTo>
                <a:cubicBezTo>
                  <a:pt x="0" y="172714"/>
                  <a:pt x="2317" y="149486"/>
                  <a:pt x="2252" y="12149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22427-B1DD-49E6-9F05-DE0F1467D7DC}" type="datetime4">
              <a:rPr lang="en-US" smtClean="0"/>
              <a:pPr/>
              <a:t>May 5, 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2EBF8-7CF5-44B7-B2BF-E22DE4D070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1807389" y="6148043"/>
            <a:ext cx="7338991" cy="711996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176512 h 433687"/>
              <a:gd name="connsiteX1" fmla="*/ 8782802 w 9144000"/>
              <a:gd name="connsiteY1" fmla="*/ 0 h 433687"/>
              <a:gd name="connsiteX2" fmla="*/ 9144000 w 9144000"/>
              <a:gd name="connsiteY2" fmla="*/ 433687 h 433687"/>
              <a:gd name="connsiteX3" fmla="*/ 9134495 w 9144000"/>
              <a:gd name="connsiteY3" fmla="*/ 424652 h 433687"/>
              <a:gd name="connsiteX4" fmla="*/ 0 w 9144000"/>
              <a:gd name="connsiteY4" fmla="*/ 424162 h 433687"/>
              <a:gd name="connsiteX5" fmla="*/ 20 w 9144000"/>
              <a:gd name="connsiteY5" fmla="*/ 176512 h 433687"/>
              <a:gd name="connsiteX0" fmla="*/ 20 w 9144000"/>
              <a:gd name="connsiteY0" fmla="*/ 411426 h 668601"/>
              <a:gd name="connsiteX1" fmla="*/ 9124989 w 9144000"/>
              <a:gd name="connsiteY1" fmla="*/ 0 h 668601"/>
              <a:gd name="connsiteX2" fmla="*/ 9144000 w 9144000"/>
              <a:gd name="connsiteY2" fmla="*/ 668601 h 668601"/>
              <a:gd name="connsiteX3" fmla="*/ 9134495 w 9144000"/>
              <a:gd name="connsiteY3" fmla="*/ 659566 h 668601"/>
              <a:gd name="connsiteX4" fmla="*/ 0 w 9144000"/>
              <a:gd name="connsiteY4" fmla="*/ 659076 h 668601"/>
              <a:gd name="connsiteX5" fmla="*/ 20 w 9144000"/>
              <a:gd name="connsiteY5" fmla="*/ 411426 h 668601"/>
              <a:gd name="connsiteX0" fmla="*/ 20 w 9144000"/>
              <a:gd name="connsiteY0" fmla="*/ 998711 h 1081261"/>
              <a:gd name="connsiteX1" fmla="*/ 9124989 w 9144000"/>
              <a:gd name="connsiteY1" fmla="*/ 0 h 1081261"/>
              <a:gd name="connsiteX2" fmla="*/ 9144000 w 9144000"/>
              <a:gd name="connsiteY2" fmla="*/ 668601 h 1081261"/>
              <a:gd name="connsiteX3" fmla="*/ 9134495 w 9144000"/>
              <a:gd name="connsiteY3" fmla="*/ 659566 h 1081261"/>
              <a:gd name="connsiteX4" fmla="*/ 0 w 9144000"/>
              <a:gd name="connsiteY4" fmla="*/ 659076 h 1081261"/>
              <a:gd name="connsiteX5" fmla="*/ 20 w 9144000"/>
              <a:gd name="connsiteY5" fmla="*/ 998711 h 1081261"/>
              <a:gd name="connsiteX0" fmla="*/ 2243247 w 9144000"/>
              <a:gd name="connsiteY0" fmla="*/ 619235 h 701785"/>
              <a:gd name="connsiteX1" fmla="*/ 9124989 w 9144000"/>
              <a:gd name="connsiteY1" fmla="*/ 0 h 701785"/>
              <a:gd name="connsiteX2" fmla="*/ 9144000 w 9144000"/>
              <a:gd name="connsiteY2" fmla="*/ 668601 h 701785"/>
              <a:gd name="connsiteX3" fmla="*/ 9134495 w 9144000"/>
              <a:gd name="connsiteY3" fmla="*/ 659566 h 701785"/>
              <a:gd name="connsiteX4" fmla="*/ 0 w 9144000"/>
              <a:gd name="connsiteY4" fmla="*/ 659076 h 701785"/>
              <a:gd name="connsiteX5" fmla="*/ 2243247 w 9144000"/>
              <a:gd name="connsiteY5" fmla="*/ 619235 h 701785"/>
              <a:gd name="connsiteX0" fmla="*/ 7 w 6900760"/>
              <a:gd name="connsiteY0" fmla="*/ 619235 h 1354783"/>
              <a:gd name="connsiteX1" fmla="*/ 6881749 w 6900760"/>
              <a:gd name="connsiteY1" fmla="*/ 0 h 1354783"/>
              <a:gd name="connsiteX2" fmla="*/ 6900760 w 6900760"/>
              <a:gd name="connsiteY2" fmla="*/ 668601 h 1354783"/>
              <a:gd name="connsiteX3" fmla="*/ 6891255 w 6900760"/>
              <a:gd name="connsiteY3" fmla="*/ 659566 h 1354783"/>
              <a:gd name="connsiteX4" fmla="*/ 684361 w 6900760"/>
              <a:gd name="connsiteY4" fmla="*/ 1354783 h 1354783"/>
              <a:gd name="connsiteX5" fmla="*/ 7 w 6900760"/>
              <a:gd name="connsiteY5" fmla="*/ 619235 h 1354783"/>
              <a:gd name="connsiteX0" fmla="*/ 0 w 6900753"/>
              <a:gd name="connsiteY0" fmla="*/ 619235 h 668601"/>
              <a:gd name="connsiteX1" fmla="*/ 6881742 w 6900753"/>
              <a:gd name="connsiteY1" fmla="*/ 0 h 668601"/>
              <a:gd name="connsiteX2" fmla="*/ 6900753 w 6900753"/>
              <a:gd name="connsiteY2" fmla="*/ 668601 h 668601"/>
              <a:gd name="connsiteX3" fmla="*/ 6891248 w 6900753"/>
              <a:gd name="connsiteY3" fmla="*/ 659566 h 668601"/>
              <a:gd name="connsiteX4" fmla="*/ 0 w 6900753"/>
              <a:gd name="connsiteY4" fmla="*/ 619235 h 668601"/>
              <a:gd name="connsiteX0" fmla="*/ 0 w 6263905"/>
              <a:gd name="connsiteY0" fmla="*/ 1197485 h 1197485"/>
              <a:gd name="connsiteX1" fmla="*/ 6244894 w 6263905"/>
              <a:gd name="connsiteY1" fmla="*/ 0 h 1197485"/>
              <a:gd name="connsiteX2" fmla="*/ 6263905 w 6263905"/>
              <a:gd name="connsiteY2" fmla="*/ 668601 h 1197485"/>
              <a:gd name="connsiteX3" fmla="*/ 6254400 w 6263905"/>
              <a:gd name="connsiteY3" fmla="*/ 659566 h 1197485"/>
              <a:gd name="connsiteX4" fmla="*/ 0 w 6263905"/>
              <a:gd name="connsiteY4" fmla="*/ 1197485 h 1197485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7309477 w 7318982"/>
              <a:gd name="connsiteY3" fmla="*/ 659566 h 673446"/>
              <a:gd name="connsiteX4" fmla="*/ 0 w 7318982"/>
              <a:gd name="connsiteY4" fmla="*/ 673446 h 673446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0 w 7318982"/>
              <a:gd name="connsiteY3" fmla="*/ 673446 h 673446"/>
              <a:gd name="connsiteX0" fmla="*/ 0 w 7318982"/>
              <a:gd name="connsiteY0" fmla="*/ 526624 h 526624"/>
              <a:gd name="connsiteX1" fmla="*/ 7166898 w 7318982"/>
              <a:gd name="connsiteY1" fmla="*/ 0 h 526624"/>
              <a:gd name="connsiteX2" fmla="*/ 7318982 w 7318982"/>
              <a:gd name="connsiteY2" fmla="*/ 521779 h 526624"/>
              <a:gd name="connsiteX3" fmla="*/ 0 w 7318982"/>
              <a:gd name="connsiteY3" fmla="*/ 526624 h 526624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318982 w 7323733"/>
              <a:gd name="connsiteY2" fmla="*/ 668600 h 673445"/>
              <a:gd name="connsiteX3" fmla="*/ 0 w 7323733"/>
              <a:gd name="connsiteY3" fmla="*/ 673445 h 673445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145512 w 7323733"/>
              <a:gd name="connsiteY2" fmla="*/ 352371 h 673445"/>
              <a:gd name="connsiteX3" fmla="*/ 0 w 7323733"/>
              <a:gd name="connsiteY3" fmla="*/ 673445 h 673445"/>
              <a:gd name="connsiteX0" fmla="*/ 0 w 7323733"/>
              <a:gd name="connsiteY0" fmla="*/ 673445 h 675378"/>
              <a:gd name="connsiteX1" fmla="*/ 7323733 w 7323733"/>
              <a:gd name="connsiteY1" fmla="*/ 0 h 675378"/>
              <a:gd name="connsiteX2" fmla="*/ 7318982 w 7323733"/>
              <a:gd name="connsiteY2" fmla="*/ 675378 h 675378"/>
              <a:gd name="connsiteX3" fmla="*/ 0 w 7323733"/>
              <a:gd name="connsiteY3" fmla="*/ 673445 h 675378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202544 w 7323733"/>
              <a:gd name="connsiteY2" fmla="*/ 490158 h 673445"/>
              <a:gd name="connsiteX3" fmla="*/ 0 w 7323733"/>
              <a:gd name="connsiteY3" fmla="*/ 673445 h 673445"/>
              <a:gd name="connsiteX0" fmla="*/ 0 w 7323733"/>
              <a:gd name="connsiteY0" fmla="*/ 673445 h 675379"/>
              <a:gd name="connsiteX1" fmla="*/ 7323733 w 7323733"/>
              <a:gd name="connsiteY1" fmla="*/ 0 h 675379"/>
              <a:gd name="connsiteX2" fmla="*/ 7321359 w 7323733"/>
              <a:gd name="connsiteY2" fmla="*/ 675379 h 675379"/>
              <a:gd name="connsiteX3" fmla="*/ 0 w 7323733"/>
              <a:gd name="connsiteY3" fmla="*/ 673445 h 67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3733" h="675379">
                <a:moveTo>
                  <a:pt x="0" y="673445"/>
                </a:moveTo>
                <a:lnTo>
                  <a:pt x="7323733" y="0"/>
                </a:lnTo>
                <a:cubicBezTo>
                  <a:pt x="7322149" y="222867"/>
                  <a:pt x="7322943" y="452512"/>
                  <a:pt x="7321359" y="675379"/>
                </a:cubicBezTo>
                <a:lnTo>
                  <a:pt x="0" y="673445"/>
                </a:lnTo>
                <a:close/>
              </a:path>
            </a:pathLst>
          </a:custGeom>
          <a:gradFill>
            <a:gsLst>
              <a:gs pos="28000">
                <a:schemeClr val="accent3"/>
              </a:gs>
              <a:gs pos="40000">
                <a:schemeClr val="accent3">
                  <a:lumMod val="40000"/>
                  <a:lumOff val="60000"/>
                </a:schemeClr>
              </a:gs>
              <a:gs pos="48000">
                <a:schemeClr val="accent3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0" y="5457825"/>
            <a:ext cx="7239000" cy="140017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1823096 w 7415827"/>
              <a:gd name="connsiteY2" fmla="*/ 1571625 h 1571625"/>
              <a:gd name="connsiteX3" fmla="*/ 0 w 7415827"/>
              <a:gd name="connsiteY3" fmla="*/ 1571625 h 1571625"/>
              <a:gd name="connsiteX4" fmla="*/ 0 w 7415827"/>
              <a:gd name="connsiteY4" fmla="*/ 0 h 1571625"/>
              <a:gd name="connsiteX0" fmla="*/ 0 w 7216426"/>
              <a:gd name="connsiteY0" fmla="*/ 0 h 1571625"/>
              <a:gd name="connsiteX1" fmla="*/ 7216426 w 7216426"/>
              <a:gd name="connsiteY1" fmla="*/ 1038225 h 1571625"/>
              <a:gd name="connsiteX2" fmla="*/ 1823096 w 7216426"/>
              <a:gd name="connsiteY2" fmla="*/ 1571625 h 1571625"/>
              <a:gd name="connsiteX3" fmla="*/ 0 w 7216426"/>
              <a:gd name="connsiteY3" fmla="*/ 1571625 h 1571625"/>
              <a:gd name="connsiteX4" fmla="*/ 0 w 7216426"/>
              <a:gd name="connsiteY4" fmla="*/ 0 h 1571625"/>
              <a:gd name="connsiteX0" fmla="*/ 0 w 7216426"/>
              <a:gd name="connsiteY0" fmla="*/ 0 h 914400"/>
              <a:gd name="connsiteX1" fmla="*/ 7216426 w 7216426"/>
              <a:gd name="connsiteY1" fmla="*/ 381000 h 914400"/>
              <a:gd name="connsiteX2" fmla="*/ 1823096 w 7216426"/>
              <a:gd name="connsiteY2" fmla="*/ 914400 h 914400"/>
              <a:gd name="connsiteX3" fmla="*/ 0 w 7216426"/>
              <a:gd name="connsiteY3" fmla="*/ 914400 h 914400"/>
              <a:gd name="connsiteX4" fmla="*/ 0 w 7216426"/>
              <a:gd name="connsiteY4" fmla="*/ 0 h 914400"/>
              <a:gd name="connsiteX0" fmla="*/ 0 w 7216426"/>
              <a:gd name="connsiteY0" fmla="*/ 0 h 1400175"/>
              <a:gd name="connsiteX1" fmla="*/ 7216426 w 7216426"/>
              <a:gd name="connsiteY1" fmla="*/ 866775 h 1400175"/>
              <a:gd name="connsiteX2" fmla="*/ 1823096 w 7216426"/>
              <a:gd name="connsiteY2" fmla="*/ 1400175 h 1400175"/>
              <a:gd name="connsiteX3" fmla="*/ 0 w 7216426"/>
              <a:gd name="connsiteY3" fmla="*/ 1400175 h 1400175"/>
              <a:gd name="connsiteX4" fmla="*/ 0 w 7216426"/>
              <a:gd name="connsiteY4" fmla="*/ 0 h 140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16426" h="1400175">
                <a:moveTo>
                  <a:pt x="0" y="0"/>
                </a:moveTo>
                <a:lnTo>
                  <a:pt x="7216426" y="866775"/>
                </a:lnTo>
                <a:lnTo>
                  <a:pt x="1823096" y="1400175"/>
                </a:lnTo>
                <a:lnTo>
                  <a:pt x="0" y="140017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52000">
                <a:schemeClr val="accent1">
                  <a:lumMod val="40000"/>
                  <a:lumOff val="60000"/>
                </a:schemeClr>
              </a:gs>
              <a:gs pos="66000">
                <a:schemeClr val="accent1"/>
              </a:gs>
            </a:gsLst>
            <a:lin ang="166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-196" y="5412337"/>
            <a:ext cx="7605568" cy="927910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5568" h="927910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7225392" y="927910"/>
                </a:lnTo>
                <a:lnTo>
                  <a:pt x="7605568" y="897732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1680725" y="6116507"/>
            <a:ext cx="7465656" cy="741493"/>
          </a:xfrm>
          <a:custGeom>
            <a:avLst/>
            <a:gdLst>
              <a:gd name="connsiteX0" fmla="*/ 7408506 w 7408506"/>
              <a:gd name="connsiteY0" fmla="*/ 0 h 755780"/>
              <a:gd name="connsiteX1" fmla="*/ 0 w 7408506"/>
              <a:gd name="connsiteY1" fmla="*/ 755780 h 755780"/>
              <a:gd name="connsiteX2" fmla="*/ 662473 w 7408506"/>
              <a:gd name="connsiteY2" fmla="*/ 755780 h 755780"/>
              <a:gd name="connsiteX3" fmla="*/ 7408506 w 7408506"/>
              <a:gd name="connsiteY3" fmla="*/ 74645 h 755780"/>
              <a:gd name="connsiteX4" fmla="*/ 7408506 w 7408506"/>
              <a:gd name="connsiteY4" fmla="*/ 0 h 755780"/>
              <a:gd name="connsiteX0" fmla="*/ 6958449 w 6958449"/>
              <a:gd name="connsiteY0" fmla="*/ 0 h 755780"/>
              <a:gd name="connsiteX1" fmla="*/ 0 w 6958449"/>
              <a:gd name="connsiteY1" fmla="*/ 712918 h 755780"/>
              <a:gd name="connsiteX2" fmla="*/ 212416 w 6958449"/>
              <a:gd name="connsiteY2" fmla="*/ 755780 h 755780"/>
              <a:gd name="connsiteX3" fmla="*/ 6958449 w 6958449"/>
              <a:gd name="connsiteY3" fmla="*/ 74645 h 755780"/>
              <a:gd name="connsiteX4" fmla="*/ 6958449 w 6958449"/>
              <a:gd name="connsiteY4" fmla="*/ 0 h 755780"/>
              <a:gd name="connsiteX0" fmla="*/ 6958449 w 6958449"/>
              <a:gd name="connsiteY0" fmla="*/ 0 h 712918"/>
              <a:gd name="connsiteX1" fmla="*/ 0 w 6958449"/>
              <a:gd name="connsiteY1" fmla="*/ 712918 h 712918"/>
              <a:gd name="connsiteX2" fmla="*/ 302903 w 6958449"/>
              <a:gd name="connsiteY2" fmla="*/ 705774 h 712918"/>
              <a:gd name="connsiteX3" fmla="*/ 6958449 w 6958449"/>
              <a:gd name="connsiteY3" fmla="*/ 74645 h 712918"/>
              <a:gd name="connsiteX4" fmla="*/ 6958449 w 6958449"/>
              <a:gd name="connsiteY4" fmla="*/ 0 h 712918"/>
              <a:gd name="connsiteX0" fmla="*/ 6958449 w 6958449"/>
              <a:gd name="connsiteY0" fmla="*/ 0 h 741492"/>
              <a:gd name="connsiteX1" fmla="*/ 0 w 6958449"/>
              <a:gd name="connsiteY1" fmla="*/ 712918 h 741492"/>
              <a:gd name="connsiteX2" fmla="*/ 248134 w 6958449"/>
              <a:gd name="connsiteY2" fmla="*/ 741492 h 741492"/>
              <a:gd name="connsiteX3" fmla="*/ 6958449 w 6958449"/>
              <a:gd name="connsiteY3" fmla="*/ 74645 h 741492"/>
              <a:gd name="connsiteX4" fmla="*/ 6958449 w 6958449"/>
              <a:gd name="connsiteY4" fmla="*/ 0 h 741492"/>
              <a:gd name="connsiteX0" fmla="*/ 7465656 w 7465656"/>
              <a:gd name="connsiteY0" fmla="*/ 0 h 741493"/>
              <a:gd name="connsiteX1" fmla="*/ 0 w 7465656"/>
              <a:gd name="connsiteY1" fmla="*/ 741493 h 741493"/>
              <a:gd name="connsiteX2" fmla="*/ 755341 w 7465656"/>
              <a:gd name="connsiteY2" fmla="*/ 741492 h 741493"/>
              <a:gd name="connsiteX3" fmla="*/ 7465656 w 7465656"/>
              <a:gd name="connsiteY3" fmla="*/ 74645 h 741493"/>
              <a:gd name="connsiteX4" fmla="*/ 7465656 w 7465656"/>
              <a:gd name="connsiteY4" fmla="*/ 0 h 741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656" h="741493">
                <a:moveTo>
                  <a:pt x="7465656" y="0"/>
                </a:moveTo>
                <a:lnTo>
                  <a:pt x="0" y="741493"/>
                </a:lnTo>
                <a:lnTo>
                  <a:pt x="755341" y="741492"/>
                </a:lnTo>
                <a:lnTo>
                  <a:pt x="7465656" y="74645"/>
                </a:lnTo>
                <a:lnTo>
                  <a:pt x="746565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CA7B5-8BC9-491C-A887-7C3E7ED947D8}" type="datetime4">
              <a:rPr lang="en-US" smtClean="0"/>
              <a:pPr/>
              <a:t>May 5, 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2EBF8-7CF5-44B7-B2BF-E22DE4D0703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>
          <a:xfrm>
            <a:off x="685800" y="1536192"/>
            <a:ext cx="3657600" cy="387705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4"/>
          </p:nvPr>
        </p:nvSpPr>
        <p:spPr>
          <a:xfrm>
            <a:off x="4800600" y="1536192"/>
            <a:ext cx="3657600" cy="387705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1807389" y="6148043"/>
            <a:ext cx="7338991" cy="711996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176512 h 433687"/>
              <a:gd name="connsiteX1" fmla="*/ 8782802 w 9144000"/>
              <a:gd name="connsiteY1" fmla="*/ 0 h 433687"/>
              <a:gd name="connsiteX2" fmla="*/ 9144000 w 9144000"/>
              <a:gd name="connsiteY2" fmla="*/ 433687 h 433687"/>
              <a:gd name="connsiteX3" fmla="*/ 9134495 w 9144000"/>
              <a:gd name="connsiteY3" fmla="*/ 424652 h 433687"/>
              <a:gd name="connsiteX4" fmla="*/ 0 w 9144000"/>
              <a:gd name="connsiteY4" fmla="*/ 424162 h 433687"/>
              <a:gd name="connsiteX5" fmla="*/ 20 w 9144000"/>
              <a:gd name="connsiteY5" fmla="*/ 176512 h 433687"/>
              <a:gd name="connsiteX0" fmla="*/ 20 w 9144000"/>
              <a:gd name="connsiteY0" fmla="*/ 411426 h 668601"/>
              <a:gd name="connsiteX1" fmla="*/ 9124989 w 9144000"/>
              <a:gd name="connsiteY1" fmla="*/ 0 h 668601"/>
              <a:gd name="connsiteX2" fmla="*/ 9144000 w 9144000"/>
              <a:gd name="connsiteY2" fmla="*/ 668601 h 668601"/>
              <a:gd name="connsiteX3" fmla="*/ 9134495 w 9144000"/>
              <a:gd name="connsiteY3" fmla="*/ 659566 h 668601"/>
              <a:gd name="connsiteX4" fmla="*/ 0 w 9144000"/>
              <a:gd name="connsiteY4" fmla="*/ 659076 h 668601"/>
              <a:gd name="connsiteX5" fmla="*/ 20 w 9144000"/>
              <a:gd name="connsiteY5" fmla="*/ 411426 h 668601"/>
              <a:gd name="connsiteX0" fmla="*/ 20 w 9144000"/>
              <a:gd name="connsiteY0" fmla="*/ 998711 h 1081261"/>
              <a:gd name="connsiteX1" fmla="*/ 9124989 w 9144000"/>
              <a:gd name="connsiteY1" fmla="*/ 0 h 1081261"/>
              <a:gd name="connsiteX2" fmla="*/ 9144000 w 9144000"/>
              <a:gd name="connsiteY2" fmla="*/ 668601 h 1081261"/>
              <a:gd name="connsiteX3" fmla="*/ 9134495 w 9144000"/>
              <a:gd name="connsiteY3" fmla="*/ 659566 h 1081261"/>
              <a:gd name="connsiteX4" fmla="*/ 0 w 9144000"/>
              <a:gd name="connsiteY4" fmla="*/ 659076 h 1081261"/>
              <a:gd name="connsiteX5" fmla="*/ 20 w 9144000"/>
              <a:gd name="connsiteY5" fmla="*/ 998711 h 1081261"/>
              <a:gd name="connsiteX0" fmla="*/ 2243247 w 9144000"/>
              <a:gd name="connsiteY0" fmla="*/ 619235 h 701785"/>
              <a:gd name="connsiteX1" fmla="*/ 9124989 w 9144000"/>
              <a:gd name="connsiteY1" fmla="*/ 0 h 701785"/>
              <a:gd name="connsiteX2" fmla="*/ 9144000 w 9144000"/>
              <a:gd name="connsiteY2" fmla="*/ 668601 h 701785"/>
              <a:gd name="connsiteX3" fmla="*/ 9134495 w 9144000"/>
              <a:gd name="connsiteY3" fmla="*/ 659566 h 701785"/>
              <a:gd name="connsiteX4" fmla="*/ 0 w 9144000"/>
              <a:gd name="connsiteY4" fmla="*/ 659076 h 701785"/>
              <a:gd name="connsiteX5" fmla="*/ 2243247 w 9144000"/>
              <a:gd name="connsiteY5" fmla="*/ 619235 h 701785"/>
              <a:gd name="connsiteX0" fmla="*/ 7 w 6900760"/>
              <a:gd name="connsiteY0" fmla="*/ 619235 h 1354783"/>
              <a:gd name="connsiteX1" fmla="*/ 6881749 w 6900760"/>
              <a:gd name="connsiteY1" fmla="*/ 0 h 1354783"/>
              <a:gd name="connsiteX2" fmla="*/ 6900760 w 6900760"/>
              <a:gd name="connsiteY2" fmla="*/ 668601 h 1354783"/>
              <a:gd name="connsiteX3" fmla="*/ 6891255 w 6900760"/>
              <a:gd name="connsiteY3" fmla="*/ 659566 h 1354783"/>
              <a:gd name="connsiteX4" fmla="*/ 684361 w 6900760"/>
              <a:gd name="connsiteY4" fmla="*/ 1354783 h 1354783"/>
              <a:gd name="connsiteX5" fmla="*/ 7 w 6900760"/>
              <a:gd name="connsiteY5" fmla="*/ 619235 h 1354783"/>
              <a:gd name="connsiteX0" fmla="*/ 0 w 6900753"/>
              <a:gd name="connsiteY0" fmla="*/ 619235 h 668601"/>
              <a:gd name="connsiteX1" fmla="*/ 6881742 w 6900753"/>
              <a:gd name="connsiteY1" fmla="*/ 0 h 668601"/>
              <a:gd name="connsiteX2" fmla="*/ 6900753 w 6900753"/>
              <a:gd name="connsiteY2" fmla="*/ 668601 h 668601"/>
              <a:gd name="connsiteX3" fmla="*/ 6891248 w 6900753"/>
              <a:gd name="connsiteY3" fmla="*/ 659566 h 668601"/>
              <a:gd name="connsiteX4" fmla="*/ 0 w 6900753"/>
              <a:gd name="connsiteY4" fmla="*/ 619235 h 668601"/>
              <a:gd name="connsiteX0" fmla="*/ 0 w 6263905"/>
              <a:gd name="connsiteY0" fmla="*/ 1197485 h 1197485"/>
              <a:gd name="connsiteX1" fmla="*/ 6244894 w 6263905"/>
              <a:gd name="connsiteY1" fmla="*/ 0 h 1197485"/>
              <a:gd name="connsiteX2" fmla="*/ 6263905 w 6263905"/>
              <a:gd name="connsiteY2" fmla="*/ 668601 h 1197485"/>
              <a:gd name="connsiteX3" fmla="*/ 6254400 w 6263905"/>
              <a:gd name="connsiteY3" fmla="*/ 659566 h 1197485"/>
              <a:gd name="connsiteX4" fmla="*/ 0 w 6263905"/>
              <a:gd name="connsiteY4" fmla="*/ 1197485 h 1197485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7309477 w 7318982"/>
              <a:gd name="connsiteY3" fmla="*/ 659566 h 673446"/>
              <a:gd name="connsiteX4" fmla="*/ 0 w 7318982"/>
              <a:gd name="connsiteY4" fmla="*/ 673446 h 673446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0 w 7318982"/>
              <a:gd name="connsiteY3" fmla="*/ 673446 h 673446"/>
              <a:gd name="connsiteX0" fmla="*/ 0 w 7318982"/>
              <a:gd name="connsiteY0" fmla="*/ 526624 h 526624"/>
              <a:gd name="connsiteX1" fmla="*/ 7166898 w 7318982"/>
              <a:gd name="connsiteY1" fmla="*/ 0 h 526624"/>
              <a:gd name="connsiteX2" fmla="*/ 7318982 w 7318982"/>
              <a:gd name="connsiteY2" fmla="*/ 521779 h 526624"/>
              <a:gd name="connsiteX3" fmla="*/ 0 w 7318982"/>
              <a:gd name="connsiteY3" fmla="*/ 526624 h 526624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318982 w 7323733"/>
              <a:gd name="connsiteY2" fmla="*/ 668600 h 673445"/>
              <a:gd name="connsiteX3" fmla="*/ 0 w 7323733"/>
              <a:gd name="connsiteY3" fmla="*/ 673445 h 673445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145512 w 7323733"/>
              <a:gd name="connsiteY2" fmla="*/ 352371 h 673445"/>
              <a:gd name="connsiteX3" fmla="*/ 0 w 7323733"/>
              <a:gd name="connsiteY3" fmla="*/ 673445 h 673445"/>
              <a:gd name="connsiteX0" fmla="*/ 0 w 7323733"/>
              <a:gd name="connsiteY0" fmla="*/ 673445 h 675378"/>
              <a:gd name="connsiteX1" fmla="*/ 7323733 w 7323733"/>
              <a:gd name="connsiteY1" fmla="*/ 0 h 675378"/>
              <a:gd name="connsiteX2" fmla="*/ 7318982 w 7323733"/>
              <a:gd name="connsiteY2" fmla="*/ 675378 h 675378"/>
              <a:gd name="connsiteX3" fmla="*/ 0 w 7323733"/>
              <a:gd name="connsiteY3" fmla="*/ 673445 h 675378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202544 w 7323733"/>
              <a:gd name="connsiteY2" fmla="*/ 490158 h 673445"/>
              <a:gd name="connsiteX3" fmla="*/ 0 w 7323733"/>
              <a:gd name="connsiteY3" fmla="*/ 673445 h 673445"/>
              <a:gd name="connsiteX0" fmla="*/ 0 w 7323733"/>
              <a:gd name="connsiteY0" fmla="*/ 673445 h 675379"/>
              <a:gd name="connsiteX1" fmla="*/ 7323733 w 7323733"/>
              <a:gd name="connsiteY1" fmla="*/ 0 h 675379"/>
              <a:gd name="connsiteX2" fmla="*/ 7321359 w 7323733"/>
              <a:gd name="connsiteY2" fmla="*/ 675379 h 675379"/>
              <a:gd name="connsiteX3" fmla="*/ 0 w 7323733"/>
              <a:gd name="connsiteY3" fmla="*/ 673445 h 67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3733" h="675379">
                <a:moveTo>
                  <a:pt x="0" y="673445"/>
                </a:moveTo>
                <a:lnTo>
                  <a:pt x="7323733" y="0"/>
                </a:lnTo>
                <a:cubicBezTo>
                  <a:pt x="7322149" y="222867"/>
                  <a:pt x="7322943" y="452512"/>
                  <a:pt x="7321359" y="675379"/>
                </a:cubicBezTo>
                <a:lnTo>
                  <a:pt x="0" y="673445"/>
                </a:lnTo>
                <a:close/>
              </a:path>
            </a:pathLst>
          </a:custGeom>
          <a:gradFill>
            <a:gsLst>
              <a:gs pos="28000">
                <a:schemeClr val="accent1"/>
              </a:gs>
              <a:gs pos="40000">
                <a:schemeClr val="accent1">
                  <a:lumMod val="40000"/>
                  <a:lumOff val="60000"/>
                </a:schemeClr>
              </a:gs>
              <a:gs pos="48000">
                <a:schemeClr val="accent1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0" y="5457825"/>
            <a:ext cx="7239000" cy="140017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1823096 w 7415827"/>
              <a:gd name="connsiteY2" fmla="*/ 1571625 h 1571625"/>
              <a:gd name="connsiteX3" fmla="*/ 0 w 7415827"/>
              <a:gd name="connsiteY3" fmla="*/ 1571625 h 1571625"/>
              <a:gd name="connsiteX4" fmla="*/ 0 w 7415827"/>
              <a:gd name="connsiteY4" fmla="*/ 0 h 1571625"/>
              <a:gd name="connsiteX0" fmla="*/ 0 w 7216426"/>
              <a:gd name="connsiteY0" fmla="*/ 0 h 1571625"/>
              <a:gd name="connsiteX1" fmla="*/ 7216426 w 7216426"/>
              <a:gd name="connsiteY1" fmla="*/ 1038225 h 1571625"/>
              <a:gd name="connsiteX2" fmla="*/ 1823096 w 7216426"/>
              <a:gd name="connsiteY2" fmla="*/ 1571625 h 1571625"/>
              <a:gd name="connsiteX3" fmla="*/ 0 w 7216426"/>
              <a:gd name="connsiteY3" fmla="*/ 1571625 h 1571625"/>
              <a:gd name="connsiteX4" fmla="*/ 0 w 7216426"/>
              <a:gd name="connsiteY4" fmla="*/ 0 h 1571625"/>
              <a:gd name="connsiteX0" fmla="*/ 0 w 7216426"/>
              <a:gd name="connsiteY0" fmla="*/ 0 h 914400"/>
              <a:gd name="connsiteX1" fmla="*/ 7216426 w 7216426"/>
              <a:gd name="connsiteY1" fmla="*/ 381000 h 914400"/>
              <a:gd name="connsiteX2" fmla="*/ 1823096 w 7216426"/>
              <a:gd name="connsiteY2" fmla="*/ 914400 h 914400"/>
              <a:gd name="connsiteX3" fmla="*/ 0 w 7216426"/>
              <a:gd name="connsiteY3" fmla="*/ 914400 h 914400"/>
              <a:gd name="connsiteX4" fmla="*/ 0 w 7216426"/>
              <a:gd name="connsiteY4" fmla="*/ 0 h 914400"/>
              <a:gd name="connsiteX0" fmla="*/ 0 w 7216426"/>
              <a:gd name="connsiteY0" fmla="*/ 0 h 1400175"/>
              <a:gd name="connsiteX1" fmla="*/ 7216426 w 7216426"/>
              <a:gd name="connsiteY1" fmla="*/ 866775 h 1400175"/>
              <a:gd name="connsiteX2" fmla="*/ 1823096 w 7216426"/>
              <a:gd name="connsiteY2" fmla="*/ 1400175 h 1400175"/>
              <a:gd name="connsiteX3" fmla="*/ 0 w 7216426"/>
              <a:gd name="connsiteY3" fmla="*/ 1400175 h 1400175"/>
              <a:gd name="connsiteX4" fmla="*/ 0 w 7216426"/>
              <a:gd name="connsiteY4" fmla="*/ 0 h 140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16426" h="1400175">
                <a:moveTo>
                  <a:pt x="0" y="0"/>
                </a:moveTo>
                <a:lnTo>
                  <a:pt x="7216426" y="866775"/>
                </a:lnTo>
                <a:lnTo>
                  <a:pt x="1823096" y="1400175"/>
                </a:lnTo>
                <a:lnTo>
                  <a:pt x="0" y="140017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/>
              </a:gs>
              <a:gs pos="52000">
                <a:schemeClr val="accent3">
                  <a:lumMod val="40000"/>
                  <a:lumOff val="60000"/>
                </a:schemeClr>
              </a:gs>
              <a:gs pos="66000">
                <a:schemeClr val="accent3"/>
              </a:gs>
            </a:gsLst>
            <a:lin ang="166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535113"/>
            <a:ext cx="3657600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535113"/>
            <a:ext cx="3657600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Freeform 11"/>
          <p:cNvSpPr/>
          <p:nvPr/>
        </p:nvSpPr>
        <p:spPr>
          <a:xfrm>
            <a:off x="-196" y="5412337"/>
            <a:ext cx="7605568" cy="927910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5568" h="927910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7225392" y="927910"/>
                </a:lnTo>
                <a:lnTo>
                  <a:pt x="7605568" y="897732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1680725" y="6116507"/>
            <a:ext cx="7465656" cy="741493"/>
          </a:xfrm>
          <a:custGeom>
            <a:avLst/>
            <a:gdLst>
              <a:gd name="connsiteX0" fmla="*/ 7408506 w 7408506"/>
              <a:gd name="connsiteY0" fmla="*/ 0 h 755780"/>
              <a:gd name="connsiteX1" fmla="*/ 0 w 7408506"/>
              <a:gd name="connsiteY1" fmla="*/ 755780 h 755780"/>
              <a:gd name="connsiteX2" fmla="*/ 662473 w 7408506"/>
              <a:gd name="connsiteY2" fmla="*/ 755780 h 755780"/>
              <a:gd name="connsiteX3" fmla="*/ 7408506 w 7408506"/>
              <a:gd name="connsiteY3" fmla="*/ 74645 h 755780"/>
              <a:gd name="connsiteX4" fmla="*/ 7408506 w 7408506"/>
              <a:gd name="connsiteY4" fmla="*/ 0 h 755780"/>
              <a:gd name="connsiteX0" fmla="*/ 6958449 w 6958449"/>
              <a:gd name="connsiteY0" fmla="*/ 0 h 755780"/>
              <a:gd name="connsiteX1" fmla="*/ 0 w 6958449"/>
              <a:gd name="connsiteY1" fmla="*/ 712918 h 755780"/>
              <a:gd name="connsiteX2" fmla="*/ 212416 w 6958449"/>
              <a:gd name="connsiteY2" fmla="*/ 755780 h 755780"/>
              <a:gd name="connsiteX3" fmla="*/ 6958449 w 6958449"/>
              <a:gd name="connsiteY3" fmla="*/ 74645 h 755780"/>
              <a:gd name="connsiteX4" fmla="*/ 6958449 w 6958449"/>
              <a:gd name="connsiteY4" fmla="*/ 0 h 755780"/>
              <a:gd name="connsiteX0" fmla="*/ 6958449 w 6958449"/>
              <a:gd name="connsiteY0" fmla="*/ 0 h 712918"/>
              <a:gd name="connsiteX1" fmla="*/ 0 w 6958449"/>
              <a:gd name="connsiteY1" fmla="*/ 712918 h 712918"/>
              <a:gd name="connsiteX2" fmla="*/ 302903 w 6958449"/>
              <a:gd name="connsiteY2" fmla="*/ 705774 h 712918"/>
              <a:gd name="connsiteX3" fmla="*/ 6958449 w 6958449"/>
              <a:gd name="connsiteY3" fmla="*/ 74645 h 712918"/>
              <a:gd name="connsiteX4" fmla="*/ 6958449 w 6958449"/>
              <a:gd name="connsiteY4" fmla="*/ 0 h 712918"/>
              <a:gd name="connsiteX0" fmla="*/ 6958449 w 6958449"/>
              <a:gd name="connsiteY0" fmla="*/ 0 h 741492"/>
              <a:gd name="connsiteX1" fmla="*/ 0 w 6958449"/>
              <a:gd name="connsiteY1" fmla="*/ 712918 h 741492"/>
              <a:gd name="connsiteX2" fmla="*/ 248134 w 6958449"/>
              <a:gd name="connsiteY2" fmla="*/ 741492 h 741492"/>
              <a:gd name="connsiteX3" fmla="*/ 6958449 w 6958449"/>
              <a:gd name="connsiteY3" fmla="*/ 74645 h 741492"/>
              <a:gd name="connsiteX4" fmla="*/ 6958449 w 6958449"/>
              <a:gd name="connsiteY4" fmla="*/ 0 h 741492"/>
              <a:gd name="connsiteX0" fmla="*/ 7465656 w 7465656"/>
              <a:gd name="connsiteY0" fmla="*/ 0 h 741493"/>
              <a:gd name="connsiteX1" fmla="*/ 0 w 7465656"/>
              <a:gd name="connsiteY1" fmla="*/ 741493 h 741493"/>
              <a:gd name="connsiteX2" fmla="*/ 755341 w 7465656"/>
              <a:gd name="connsiteY2" fmla="*/ 741492 h 741493"/>
              <a:gd name="connsiteX3" fmla="*/ 7465656 w 7465656"/>
              <a:gd name="connsiteY3" fmla="*/ 74645 h 741493"/>
              <a:gd name="connsiteX4" fmla="*/ 7465656 w 7465656"/>
              <a:gd name="connsiteY4" fmla="*/ 0 h 741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656" h="741493">
                <a:moveTo>
                  <a:pt x="7465656" y="0"/>
                </a:moveTo>
                <a:lnTo>
                  <a:pt x="0" y="741493"/>
                </a:lnTo>
                <a:lnTo>
                  <a:pt x="755341" y="741492"/>
                </a:lnTo>
                <a:lnTo>
                  <a:pt x="7465656" y="74645"/>
                </a:lnTo>
                <a:lnTo>
                  <a:pt x="746565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A18ED0-40F2-434C-A848-B92581875164}" type="datetime4">
              <a:rPr lang="en-US" smtClean="0"/>
              <a:pPr/>
              <a:t>May 5, 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2EBF8-7CF5-44B7-B2BF-E22DE4D0703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3"/>
          </p:nvPr>
        </p:nvSpPr>
        <p:spPr>
          <a:xfrm>
            <a:off x="685800" y="2209800"/>
            <a:ext cx="3657600" cy="3200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4"/>
          </p:nvPr>
        </p:nvSpPr>
        <p:spPr>
          <a:xfrm>
            <a:off x="4800600" y="2209800"/>
            <a:ext cx="3657600" cy="3200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/>
          <p:cNvSpPr/>
          <p:nvPr/>
        </p:nvSpPr>
        <p:spPr>
          <a:xfrm>
            <a:off x="1" y="5010151"/>
            <a:ext cx="7439025" cy="157162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15827" h="1571625">
                <a:moveTo>
                  <a:pt x="0" y="0"/>
                </a:moveTo>
                <a:lnTo>
                  <a:pt x="7415827" y="866775"/>
                </a:lnTo>
                <a:lnTo>
                  <a:pt x="0" y="157162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000000"/>
              </a:gs>
              <a:gs pos="24000">
                <a:srgbClr val="333333"/>
              </a:gs>
              <a:gs pos="90000">
                <a:srgbClr val="0000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0" y="5731667"/>
            <a:ext cx="9147178" cy="1126333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0 w 9144000"/>
              <a:gd name="connsiteY3" fmla="*/ 1065657 h 1075182"/>
              <a:gd name="connsiteX4" fmla="*/ 20 w 9144000"/>
              <a:gd name="connsiteY4" fmla="*/ 818007 h 1075182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8854092 w 9124990"/>
              <a:gd name="connsiteY2" fmla="*/ 585026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9122615 w 9124990"/>
              <a:gd name="connsiteY2" fmla="*/ 1063889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8766171 w 9124990"/>
              <a:gd name="connsiteY2" fmla="*/ 508228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8161"/>
              <a:gd name="connsiteY0" fmla="*/ 818007 h 1068407"/>
              <a:gd name="connsiteX1" fmla="*/ 9124990 w 9128161"/>
              <a:gd name="connsiteY1" fmla="*/ 0 h 1068407"/>
              <a:gd name="connsiteX2" fmla="*/ 9127369 w 9128161"/>
              <a:gd name="connsiteY2" fmla="*/ 1068407 h 1068407"/>
              <a:gd name="connsiteX3" fmla="*/ 0 w 9128161"/>
              <a:gd name="connsiteY3" fmla="*/ 1065657 h 1068407"/>
              <a:gd name="connsiteX4" fmla="*/ 20 w 9128161"/>
              <a:gd name="connsiteY4" fmla="*/ 818007 h 1068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28161" h="1068407">
                <a:moveTo>
                  <a:pt x="20" y="818007"/>
                </a:moveTo>
                <a:lnTo>
                  <a:pt x="9124990" y="0"/>
                </a:lnTo>
                <a:cubicBezTo>
                  <a:pt x="9124198" y="354630"/>
                  <a:pt x="9128161" y="713777"/>
                  <a:pt x="9127369" y="1068407"/>
                </a:cubicBezTo>
                <a:lnTo>
                  <a:pt x="0" y="1065657"/>
                </a:lnTo>
                <a:cubicBezTo>
                  <a:pt x="7" y="983107"/>
                  <a:pt x="13" y="900557"/>
                  <a:pt x="20" y="818007"/>
                </a:cubicBezTo>
                <a:close/>
              </a:path>
            </a:pathLst>
          </a:custGeom>
          <a:gradFill>
            <a:gsLst>
              <a:gs pos="39000">
                <a:schemeClr val="accent1"/>
              </a:gs>
              <a:gs pos="50000">
                <a:schemeClr val="accent1">
                  <a:lumMod val="40000"/>
                  <a:lumOff val="60000"/>
                </a:schemeClr>
              </a:gs>
              <a:gs pos="58000">
                <a:schemeClr val="accent1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0" y="4973410"/>
            <a:ext cx="7674867" cy="928299"/>
          </a:xfrm>
          <a:custGeom>
            <a:avLst/>
            <a:gdLst>
              <a:gd name="connsiteX0" fmla="*/ 0 w 7548466"/>
              <a:gd name="connsiteY0" fmla="*/ 0 h 933061"/>
              <a:gd name="connsiteX1" fmla="*/ 9331 w 7548466"/>
              <a:gd name="connsiteY1" fmla="*/ 65314 h 933061"/>
              <a:gd name="connsiteX2" fmla="*/ 7221894 w 7548466"/>
              <a:gd name="connsiteY2" fmla="*/ 933061 h 933061"/>
              <a:gd name="connsiteX3" fmla="*/ 7548466 w 7548466"/>
              <a:gd name="connsiteY3" fmla="*/ 914400 h 933061"/>
              <a:gd name="connsiteX4" fmla="*/ 0 w 7548466"/>
              <a:gd name="connsiteY4" fmla="*/ 0 h 933061"/>
              <a:gd name="connsiteX0" fmla="*/ 131163 w 7539135"/>
              <a:gd name="connsiteY0" fmla="*/ 0 h 1042598"/>
              <a:gd name="connsiteX1" fmla="*/ 0 w 7539135"/>
              <a:gd name="connsiteY1" fmla="*/ 174851 h 1042598"/>
              <a:gd name="connsiteX2" fmla="*/ 7212563 w 7539135"/>
              <a:gd name="connsiteY2" fmla="*/ 1042598 h 1042598"/>
              <a:gd name="connsiteX3" fmla="*/ 7539135 w 7539135"/>
              <a:gd name="connsiteY3" fmla="*/ 1023937 h 1042598"/>
              <a:gd name="connsiteX4" fmla="*/ 131163 w 7539135"/>
              <a:gd name="connsiteY4" fmla="*/ 0 h 1042598"/>
              <a:gd name="connsiteX0" fmla="*/ 0 w 7407972"/>
              <a:gd name="connsiteY0" fmla="*/ 0 h 1042598"/>
              <a:gd name="connsiteX1" fmla="*/ 85531 w 7407972"/>
              <a:gd name="connsiteY1" fmla="*/ 134370 h 1042598"/>
              <a:gd name="connsiteX2" fmla="*/ 7081400 w 7407972"/>
              <a:gd name="connsiteY2" fmla="*/ 1042598 h 1042598"/>
              <a:gd name="connsiteX3" fmla="*/ 7407972 w 7407972"/>
              <a:gd name="connsiteY3" fmla="*/ 1023937 h 1042598"/>
              <a:gd name="connsiteX4" fmla="*/ 0 w 7407972"/>
              <a:gd name="connsiteY4" fmla="*/ 0 h 1042598"/>
              <a:gd name="connsiteX0" fmla="*/ 131163 w 7539135"/>
              <a:gd name="connsiteY0" fmla="*/ 0 h 1042598"/>
              <a:gd name="connsiteX1" fmla="*/ 0 w 7539135"/>
              <a:gd name="connsiteY1" fmla="*/ 193902 h 1042598"/>
              <a:gd name="connsiteX2" fmla="*/ 7212563 w 7539135"/>
              <a:gd name="connsiteY2" fmla="*/ 1042598 h 1042598"/>
              <a:gd name="connsiteX3" fmla="*/ 7539135 w 7539135"/>
              <a:gd name="connsiteY3" fmla="*/ 1023937 h 1042598"/>
              <a:gd name="connsiteX4" fmla="*/ 131163 w 7539135"/>
              <a:gd name="connsiteY4" fmla="*/ 0 h 1042598"/>
              <a:gd name="connsiteX0" fmla="*/ 59725 w 7539135"/>
              <a:gd name="connsiteY0" fmla="*/ 0 h 892580"/>
              <a:gd name="connsiteX1" fmla="*/ 0 w 7539135"/>
              <a:gd name="connsiteY1" fmla="*/ 43884 h 892580"/>
              <a:gd name="connsiteX2" fmla="*/ 7212563 w 7539135"/>
              <a:gd name="connsiteY2" fmla="*/ 892580 h 892580"/>
              <a:gd name="connsiteX3" fmla="*/ 7539135 w 7539135"/>
              <a:gd name="connsiteY3" fmla="*/ 873919 h 892580"/>
              <a:gd name="connsiteX4" fmla="*/ 59725 w 7539135"/>
              <a:gd name="connsiteY4" fmla="*/ 0 h 892580"/>
              <a:gd name="connsiteX0" fmla="*/ 194 w 7539135"/>
              <a:gd name="connsiteY0" fmla="*/ 0 h 923536"/>
              <a:gd name="connsiteX1" fmla="*/ 0 w 7539135"/>
              <a:gd name="connsiteY1" fmla="*/ 74840 h 923536"/>
              <a:gd name="connsiteX2" fmla="*/ 7212563 w 7539135"/>
              <a:gd name="connsiteY2" fmla="*/ 923536 h 923536"/>
              <a:gd name="connsiteX3" fmla="*/ 7539135 w 7539135"/>
              <a:gd name="connsiteY3" fmla="*/ 904875 h 923536"/>
              <a:gd name="connsiteX4" fmla="*/ 194 w 7539135"/>
              <a:gd name="connsiteY4" fmla="*/ 0 h 923536"/>
              <a:gd name="connsiteX0" fmla="*/ 194 w 7539135"/>
              <a:gd name="connsiteY0" fmla="*/ 0 h 904875"/>
              <a:gd name="connsiteX1" fmla="*/ 0 w 7539135"/>
              <a:gd name="connsiteY1" fmla="*/ 74840 h 904875"/>
              <a:gd name="connsiteX2" fmla="*/ 7212563 w 7539135"/>
              <a:gd name="connsiteY2" fmla="*/ 883055 h 904875"/>
              <a:gd name="connsiteX3" fmla="*/ 7539135 w 7539135"/>
              <a:gd name="connsiteY3" fmla="*/ 904875 h 904875"/>
              <a:gd name="connsiteX4" fmla="*/ 194 w 7539135"/>
              <a:gd name="connsiteY4" fmla="*/ 0 h 904875"/>
              <a:gd name="connsiteX0" fmla="*/ 194 w 7703442"/>
              <a:gd name="connsiteY0" fmla="*/ 0 h 1016794"/>
              <a:gd name="connsiteX1" fmla="*/ 0 w 7703442"/>
              <a:gd name="connsiteY1" fmla="*/ 74840 h 1016794"/>
              <a:gd name="connsiteX2" fmla="*/ 7212563 w 7703442"/>
              <a:gd name="connsiteY2" fmla="*/ 883055 h 1016794"/>
              <a:gd name="connsiteX3" fmla="*/ 7703442 w 7703442"/>
              <a:gd name="connsiteY3" fmla="*/ 1016794 h 1016794"/>
              <a:gd name="connsiteX4" fmla="*/ 194 w 7703442"/>
              <a:gd name="connsiteY4" fmla="*/ 0 h 1016794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12563 w 7674867"/>
              <a:gd name="connsiteY2" fmla="*/ 883055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930680"/>
              <a:gd name="connsiteX1" fmla="*/ 0 w 7674867"/>
              <a:gd name="connsiteY1" fmla="*/ 74840 h 930680"/>
              <a:gd name="connsiteX2" fmla="*/ 7293526 w 7674867"/>
              <a:gd name="connsiteY2" fmla="*/ 930680 h 930680"/>
              <a:gd name="connsiteX3" fmla="*/ 7674867 w 7674867"/>
              <a:gd name="connsiteY3" fmla="*/ 897731 h 930680"/>
              <a:gd name="connsiteX4" fmla="*/ 194 w 7674867"/>
              <a:gd name="connsiteY4" fmla="*/ 0 h 930680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93526 w 7674867"/>
              <a:gd name="connsiteY2" fmla="*/ 894961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38758 w 7674867"/>
              <a:gd name="connsiteY2" fmla="*/ 894961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98289 w 7674867"/>
              <a:gd name="connsiteY2" fmla="*/ 661599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928299"/>
              <a:gd name="connsiteX1" fmla="*/ 0 w 7674867"/>
              <a:gd name="connsiteY1" fmla="*/ 74840 h 928299"/>
              <a:gd name="connsiteX2" fmla="*/ 7298289 w 7674867"/>
              <a:gd name="connsiteY2" fmla="*/ 928299 h 928299"/>
              <a:gd name="connsiteX3" fmla="*/ 7674867 w 7674867"/>
              <a:gd name="connsiteY3" fmla="*/ 897731 h 928299"/>
              <a:gd name="connsiteX4" fmla="*/ 194 w 7674867"/>
              <a:gd name="connsiteY4" fmla="*/ 0 h 928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74867" h="928299">
                <a:moveTo>
                  <a:pt x="194" y="0"/>
                </a:moveTo>
                <a:cubicBezTo>
                  <a:pt x="129" y="24947"/>
                  <a:pt x="65" y="49893"/>
                  <a:pt x="0" y="74840"/>
                </a:cubicBezTo>
                <a:lnTo>
                  <a:pt x="7298289" y="928299"/>
                </a:lnTo>
                <a:lnTo>
                  <a:pt x="7674867" y="897731"/>
                </a:lnTo>
                <a:lnTo>
                  <a:pt x="19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-2382" y="5696242"/>
            <a:ext cx="9146382" cy="930294"/>
          </a:xfrm>
          <a:custGeom>
            <a:avLst/>
            <a:gdLst>
              <a:gd name="connsiteX0" fmla="*/ 9153331 w 9153331"/>
              <a:gd name="connsiteY0" fmla="*/ 0 h 951723"/>
              <a:gd name="connsiteX1" fmla="*/ 0 w 9153331"/>
              <a:gd name="connsiteY1" fmla="*/ 867747 h 951723"/>
              <a:gd name="connsiteX2" fmla="*/ 0 w 9153331"/>
              <a:gd name="connsiteY2" fmla="*/ 951723 h 951723"/>
              <a:gd name="connsiteX3" fmla="*/ 9153331 w 9153331"/>
              <a:gd name="connsiteY3" fmla="*/ 83976 h 951723"/>
              <a:gd name="connsiteX4" fmla="*/ 9153331 w 9153331"/>
              <a:gd name="connsiteY4" fmla="*/ 0 h 951723"/>
              <a:gd name="connsiteX0" fmla="*/ 9153331 w 9153331"/>
              <a:gd name="connsiteY0" fmla="*/ 0 h 951723"/>
              <a:gd name="connsiteX1" fmla="*/ 107265 w 9153331"/>
              <a:gd name="connsiteY1" fmla="*/ 901085 h 951723"/>
              <a:gd name="connsiteX2" fmla="*/ 0 w 9153331"/>
              <a:gd name="connsiteY2" fmla="*/ 951723 h 951723"/>
              <a:gd name="connsiteX3" fmla="*/ 9153331 w 9153331"/>
              <a:gd name="connsiteY3" fmla="*/ 83976 h 951723"/>
              <a:gd name="connsiteX4" fmla="*/ 9153331 w 9153331"/>
              <a:gd name="connsiteY4" fmla="*/ 0 h 951723"/>
              <a:gd name="connsiteX0" fmla="*/ 9155715 w 9155715"/>
              <a:gd name="connsiteY0" fmla="*/ 0 h 951723"/>
              <a:gd name="connsiteX1" fmla="*/ 0 w 9155715"/>
              <a:gd name="connsiteY1" fmla="*/ 865366 h 951723"/>
              <a:gd name="connsiteX2" fmla="*/ 2384 w 9155715"/>
              <a:gd name="connsiteY2" fmla="*/ 951723 h 951723"/>
              <a:gd name="connsiteX3" fmla="*/ 9155715 w 9155715"/>
              <a:gd name="connsiteY3" fmla="*/ 83976 h 951723"/>
              <a:gd name="connsiteX4" fmla="*/ 9155715 w 9155715"/>
              <a:gd name="connsiteY4" fmla="*/ 0 h 951723"/>
              <a:gd name="connsiteX0" fmla="*/ 9155715 w 9155715"/>
              <a:gd name="connsiteY0" fmla="*/ 0 h 894573"/>
              <a:gd name="connsiteX1" fmla="*/ 0 w 9155715"/>
              <a:gd name="connsiteY1" fmla="*/ 865366 h 894573"/>
              <a:gd name="connsiteX2" fmla="*/ 197847 w 9155715"/>
              <a:gd name="connsiteY2" fmla="*/ 894573 h 894573"/>
              <a:gd name="connsiteX3" fmla="*/ 9155715 w 9155715"/>
              <a:gd name="connsiteY3" fmla="*/ 83976 h 894573"/>
              <a:gd name="connsiteX4" fmla="*/ 9155715 w 9155715"/>
              <a:gd name="connsiteY4" fmla="*/ 0 h 894573"/>
              <a:gd name="connsiteX0" fmla="*/ 9155715 w 9155715"/>
              <a:gd name="connsiteY0" fmla="*/ 0 h 946961"/>
              <a:gd name="connsiteX1" fmla="*/ 0 w 9155715"/>
              <a:gd name="connsiteY1" fmla="*/ 865366 h 946961"/>
              <a:gd name="connsiteX2" fmla="*/ 4768 w 9155715"/>
              <a:gd name="connsiteY2" fmla="*/ 946961 h 946961"/>
              <a:gd name="connsiteX3" fmla="*/ 9155715 w 9155715"/>
              <a:gd name="connsiteY3" fmla="*/ 83976 h 946961"/>
              <a:gd name="connsiteX4" fmla="*/ 9155715 w 9155715"/>
              <a:gd name="connsiteY4" fmla="*/ 0 h 946961"/>
              <a:gd name="connsiteX0" fmla="*/ 9155715 w 9155715"/>
              <a:gd name="connsiteY0" fmla="*/ 0 h 894574"/>
              <a:gd name="connsiteX1" fmla="*/ 0 w 9155715"/>
              <a:gd name="connsiteY1" fmla="*/ 865366 h 894574"/>
              <a:gd name="connsiteX2" fmla="*/ 97732 w 9155715"/>
              <a:gd name="connsiteY2" fmla="*/ 894574 h 894574"/>
              <a:gd name="connsiteX3" fmla="*/ 9155715 w 9155715"/>
              <a:gd name="connsiteY3" fmla="*/ 83976 h 894574"/>
              <a:gd name="connsiteX4" fmla="*/ 9155715 w 9155715"/>
              <a:gd name="connsiteY4" fmla="*/ 0 h 894574"/>
              <a:gd name="connsiteX0" fmla="*/ 9155715 w 9155715"/>
              <a:gd name="connsiteY0" fmla="*/ 0 h 939818"/>
              <a:gd name="connsiteX1" fmla="*/ 0 w 9155715"/>
              <a:gd name="connsiteY1" fmla="*/ 865366 h 939818"/>
              <a:gd name="connsiteX2" fmla="*/ 2384 w 9155715"/>
              <a:gd name="connsiteY2" fmla="*/ 939818 h 939818"/>
              <a:gd name="connsiteX3" fmla="*/ 9155715 w 9155715"/>
              <a:gd name="connsiteY3" fmla="*/ 83976 h 939818"/>
              <a:gd name="connsiteX4" fmla="*/ 9155715 w 9155715"/>
              <a:gd name="connsiteY4" fmla="*/ 0 h 939818"/>
              <a:gd name="connsiteX0" fmla="*/ 9015078 w 9155715"/>
              <a:gd name="connsiteY0" fmla="*/ 0 h 873143"/>
              <a:gd name="connsiteX1" fmla="*/ 0 w 9155715"/>
              <a:gd name="connsiteY1" fmla="*/ 798691 h 873143"/>
              <a:gd name="connsiteX2" fmla="*/ 2384 w 9155715"/>
              <a:gd name="connsiteY2" fmla="*/ 873143 h 873143"/>
              <a:gd name="connsiteX3" fmla="*/ 9155715 w 9155715"/>
              <a:gd name="connsiteY3" fmla="*/ 17301 h 873143"/>
              <a:gd name="connsiteX4" fmla="*/ 9015078 w 9155715"/>
              <a:gd name="connsiteY4" fmla="*/ 0 h 873143"/>
              <a:gd name="connsiteX0" fmla="*/ 9160482 w 9160482"/>
              <a:gd name="connsiteY0" fmla="*/ 0 h 930293"/>
              <a:gd name="connsiteX1" fmla="*/ 0 w 9160482"/>
              <a:gd name="connsiteY1" fmla="*/ 855841 h 930293"/>
              <a:gd name="connsiteX2" fmla="*/ 2384 w 9160482"/>
              <a:gd name="connsiteY2" fmla="*/ 930293 h 930293"/>
              <a:gd name="connsiteX3" fmla="*/ 9155715 w 9160482"/>
              <a:gd name="connsiteY3" fmla="*/ 74451 h 930293"/>
              <a:gd name="connsiteX4" fmla="*/ 9160482 w 9160482"/>
              <a:gd name="connsiteY4" fmla="*/ 0 h 930293"/>
              <a:gd name="connsiteX0" fmla="*/ 9072286 w 9155715"/>
              <a:gd name="connsiteY0" fmla="*/ 0 h 885050"/>
              <a:gd name="connsiteX1" fmla="*/ 0 w 9155715"/>
              <a:gd name="connsiteY1" fmla="*/ 810598 h 885050"/>
              <a:gd name="connsiteX2" fmla="*/ 2384 w 9155715"/>
              <a:gd name="connsiteY2" fmla="*/ 885050 h 885050"/>
              <a:gd name="connsiteX3" fmla="*/ 9155715 w 9155715"/>
              <a:gd name="connsiteY3" fmla="*/ 29208 h 885050"/>
              <a:gd name="connsiteX4" fmla="*/ 9072286 w 9155715"/>
              <a:gd name="connsiteY4" fmla="*/ 0 h 885050"/>
              <a:gd name="connsiteX0" fmla="*/ 9155715 w 9155715"/>
              <a:gd name="connsiteY0" fmla="*/ 0 h 930294"/>
              <a:gd name="connsiteX1" fmla="*/ 0 w 9155715"/>
              <a:gd name="connsiteY1" fmla="*/ 855842 h 930294"/>
              <a:gd name="connsiteX2" fmla="*/ 2384 w 9155715"/>
              <a:gd name="connsiteY2" fmla="*/ 930294 h 930294"/>
              <a:gd name="connsiteX3" fmla="*/ 9155715 w 9155715"/>
              <a:gd name="connsiteY3" fmla="*/ 74452 h 930294"/>
              <a:gd name="connsiteX4" fmla="*/ 9155715 w 9155715"/>
              <a:gd name="connsiteY4" fmla="*/ 0 h 930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5715" h="930294">
                <a:moveTo>
                  <a:pt x="9155715" y="0"/>
                </a:moveTo>
                <a:lnTo>
                  <a:pt x="0" y="855842"/>
                </a:lnTo>
                <a:cubicBezTo>
                  <a:pt x="795" y="884628"/>
                  <a:pt x="1589" y="901508"/>
                  <a:pt x="2384" y="930294"/>
                </a:cubicBezTo>
                <a:lnTo>
                  <a:pt x="9155715" y="74452"/>
                </a:lnTo>
                <a:lnTo>
                  <a:pt x="915571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5437F-F4F9-44A9-B4D3-9191CA04E889}" type="datetime4">
              <a:rPr lang="en-US" smtClean="0"/>
              <a:pPr/>
              <a:t>May 5, 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2EBF8-7CF5-44B7-B2BF-E22DE4D070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/>
          <p:nvPr/>
        </p:nvSpPr>
        <p:spPr>
          <a:xfrm>
            <a:off x="0" y="5731667"/>
            <a:ext cx="9147178" cy="1126333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0 w 9144000"/>
              <a:gd name="connsiteY3" fmla="*/ 1065657 h 1075182"/>
              <a:gd name="connsiteX4" fmla="*/ 20 w 9144000"/>
              <a:gd name="connsiteY4" fmla="*/ 818007 h 1075182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8854092 w 9124990"/>
              <a:gd name="connsiteY2" fmla="*/ 585026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9122615 w 9124990"/>
              <a:gd name="connsiteY2" fmla="*/ 1063889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8766171 w 9124990"/>
              <a:gd name="connsiteY2" fmla="*/ 508228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8161"/>
              <a:gd name="connsiteY0" fmla="*/ 818007 h 1068407"/>
              <a:gd name="connsiteX1" fmla="*/ 9124990 w 9128161"/>
              <a:gd name="connsiteY1" fmla="*/ 0 h 1068407"/>
              <a:gd name="connsiteX2" fmla="*/ 9127369 w 9128161"/>
              <a:gd name="connsiteY2" fmla="*/ 1068407 h 1068407"/>
              <a:gd name="connsiteX3" fmla="*/ 0 w 9128161"/>
              <a:gd name="connsiteY3" fmla="*/ 1065657 h 1068407"/>
              <a:gd name="connsiteX4" fmla="*/ 20 w 9128161"/>
              <a:gd name="connsiteY4" fmla="*/ 818007 h 1068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28161" h="1068407">
                <a:moveTo>
                  <a:pt x="20" y="818007"/>
                </a:moveTo>
                <a:lnTo>
                  <a:pt x="9124990" y="0"/>
                </a:lnTo>
                <a:cubicBezTo>
                  <a:pt x="9124198" y="354630"/>
                  <a:pt x="9128161" y="713777"/>
                  <a:pt x="9127369" y="1068407"/>
                </a:cubicBezTo>
                <a:lnTo>
                  <a:pt x="0" y="1065657"/>
                </a:lnTo>
                <a:cubicBezTo>
                  <a:pt x="7" y="983107"/>
                  <a:pt x="13" y="900557"/>
                  <a:pt x="20" y="818007"/>
                </a:cubicBezTo>
                <a:close/>
              </a:path>
            </a:pathLst>
          </a:custGeom>
          <a:gradFill>
            <a:gsLst>
              <a:gs pos="39000">
                <a:schemeClr val="accent3"/>
              </a:gs>
              <a:gs pos="50000">
                <a:schemeClr val="accent3">
                  <a:lumMod val="40000"/>
                  <a:lumOff val="60000"/>
                </a:schemeClr>
              </a:gs>
              <a:gs pos="58000">
                <a:schemeClr val="accent3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0" y="5381627"/>
            <a:ext cx="3286124" cy="1207294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6996854"/>
              <a:gd name="connsiteY0" fmla="*/ 0 h 1571625"/>
              <a:gd name="connsiteX1" fmla="*/ 6996854 w 6996854"/>
              <a:gd name="connsiteY1" fmla="*/ 1266825 h 1571625"/>
              <a:gd name="connsiteX2" fmla="*/ 0 w 6996854"/>
              <a:gd name="connsiteY2" fmla="*/ 1571625 h 1571625"/>
              <a:gd name="connsiteX3" fmla="*/ 0 w 6996854"/>
              <a:gd name="connsiteY3" fmla="*/ 0 h 1571625"/>
              <a:gd name="connsiteX0" fmla="*/ 0 w 7583417"/>
              <a:gd name="connsiteY0" fmla="*/ 0 h 800100"/>
              <a:gd name="connsiteX1" fmla="*/ 7583417 w 7583417"/>
              <a:gd name="connsiteY1" fmla="*/ 495300 h 800100"/>
              <a:gd name="connsiteX2" fmla="*/ 586563 w 7583417"/>
              <a:gd name="connsiteY2" fmla="*/ 800100 h 800100"/>
              <a:gd name="connsiteX3" fmla="*/ 0 w 7583417"/>
              <a:gd name="connsiteY3" fmla="*/ 0 h 800100"/>
              <a:gd name="connsiteX0" fmla="*/ 0 w 7017803"/>
              <a:gd name="connsiteY0" fmla="*/ 0 h 1200150"/>
              <a:gd name="connsiteX1" fmla="*/ 7017803 w 7017803"/>
              <a:gd name="connsiteY1" fmla="*/ 895350 h 1200150"/>
              <a:gd name="connsiteX2" fmla="*/ 20949 w 7017803"/>
              <a:gd name="connsiteY2" fmla="*/ 1200150 h 1200150"/>
              <a:gd name="connsiteX3" fmla="*/ 0 w 7017803"/>
              <a:gd name="connsiteY3" fmla="*/ 0 h 1200150"/>
              <a:gd name="connsiteX0" fmla="*/ 0 w 6410292"/>
              <a:gd name="connsiteY0" fmla="*/ 0 h 1752600"/>
              <a:gd name="connsiteX1" fmla="*/ 6410292 w 6410292"/>
              <a:gd name="connsiteY1" fmla="*/ 1752600 h 1752600"/>
              <a:gd name="connsiteX2" fmla="*/ 20949 w 6410292"/>
              <a:gd name="connsiteY2" fmla="*/ 1200150 h 1752600"/>
              <a:gd name="connsiteX3" fmla="*/ 0 w 6410292"/>
              <a:gd name="connsiteY3" fmla="*/ 0 h 1752600"/>
              <a:gd name="connsiteX0" fmla="*/ 0 w 7227290"/>
              <a:gd name="connsiteY0" fmla="*/ 0 h 1200150"/>
              <a:gd name="connsiteX1" fmla="*/ 7227290 w 7227290"/>
              <a:gd name="connsiteY1" fmla="*/ 885825 h 1200150"/>
              <a:gd name="connsiteX2" fmla="*/ 20949 w 7227290"/>
              <a:gd name="connsiteY2" fmla="*/ 1200150 h 1200150"/>
              <a:gd name="connsiteX3" fmla="*/ 0 w 7227290"/>
              <a:gd name="connsiteY3" fmla="*/ 0 h 1200150"/>
              <a:gd name="connsiteX0" fmla="*/ 0 w 7227290"/>
              <a:gd name="connsiteY0" fmla="*/ 0 h 885825"/>
              <a:gd name="connsiteX1" fmla="*/ 7227290 w 7227290"/>
              <a:gd name="connsiteY1" fmla="*/ 885825 h 885825"/>
              <a:gd name="connsiteX2" fmla="*/ 555141 w 7227290"/>
              <a:gd name="connsiteY2" fmla="*/ 862013 h 885825"/>
              <a:gd name="connsiteX3" fmla="*/ 0 w 7227290"/>
              <a:gd name="connsiteY3" fmla="*/ 0 h 885825"/>
              <a:gd name="connsiteX0" fmla="*/ 0 w 7227290"/>
              <a:gd name="connsiteY0" fmla="*/ 0 h 1207294"/>
              <a:gd name="connsiteX1" fmla="*/ 7227290 w 7227290"/>
              <a:gd name="connsiteY1" fmla="*/ 885825 h 1207294"/>
              <a:gd name="connsiteX2" fmla="*/ 0 w 7227290"/>
              <a:gd name="connsiteY2" fmla="*/ 1207294 h 1207294"/>
              <a:gd name="connsiteX3" fmla="*/ 0 w 7227290"/>
              <a:gd name="connsiteY3" fmla="*/ 0 h 1207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27290" h="1207294">
                <a:moveTo>
                  <a:pt x="0" y="0"/>
                </a:moveTo>
                <a:lnTo>
                  <a:pt x="7227290" y="885825"/>
                </a:lnTo>
                <a:lnTo>
                  <a:pt x="0" y="1207294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000000"/>
              </a:gs>
              <a:gs pos="24000">
                <a:srgbClr val="333333"/>
              </a:gs>
              <a:gs pos="90000">
                <a:srgbClr val="0000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-2382" y="5696242"/>
            <a:ext cx="9146382" cy="930294"/>
          </a:xfrm>
          <a:custGeom>
            <a:avLst/>
            <a:gdLst>
              <a:gd name="connsiteX0" fmla="*/ 9153331 w 9153331"/>
              <a:gd name="connsiteY0" fmla="*/ 0 h 951723"/>
              <a:gd name="connsiteX1" fmla="*/ 0 w 9153331"/>
              <a:gd name="connsiteY1" fmla="*/ 867747 h 951723"/>
              <a:gd name="connsiteX2" fmla="*/ 0 w 9153331"/>
              <a:gd name="connsiteY2" fmla="*/ 951723 h 951723"/>
              <a:gd name="connsiteX3" fmla="*/ 9153331 w 9153331"/>
              <a:gd name="connsiteY3" fmla="*/ 83976 h 951723"/>
              <a:gd name="connsiteX4" fmla="*/ 9153331 w 9153331"/>
              <a:gd name="connsiteY4" fmla="*/ 0 h 951723"/>
              <a:gd name="connsiteX0" fmla="*/ 9153331 w 9153331"/>
              <a:gd name="connsiteY0" fmla="*/ 0 h 951723"/>
              <a:gd name="connsiteX1" fmla="*/ 107265 w 9153331"/>
              <a:gd name="connsiteY1" fmla="*/ 901085 h 951723"/>
              <a:gd name="connsiteX2" fmla="*/ 0 w 9153331"/>
              <a:gd name="connsiteY2" fmla="*/ 951723 h 951723"/>
              <a:gd name="connsiteX3" fmla="*/ 9153331 w 9153331"/>
              <a:gd name="connsiteY3" fmla="*/ 83976 h 951723"/>
              <a:gd name="connsiteX4" fmla="*/ 9153331 w 9153331"/>
              <a:gd name="connsiteY4" fmla="*/ 0 h 951723"/>
              <a:gd name="connsiteX0" fmla="*/ 9155715 w 9155715"/>
              <a:gd name="connsiteY0" fmla="*/ 0 h 951723"/>
              <a:gd name="connsiteX1" fmla="*/ 0 w 9155715"/>
              <a:gd name="connsiteY1" fmla="*/ 865366 h 951723"/>
              <a:gd name="connsiteX2" fmla="*/ 2384 w 9155715"/>
              <a:gd name="connsiteY2" fmla="*/ 951723 h 951723"/>
              <a:gd name="connsiteX3" fmla="*/ 9155715 w 9155715"/>
              <a:gd name="connsiteY3" fmla="*/ 83976 h 951723"/>
              <a:gd name="connsiteX4" fmla="*/ 9155715 w 9155715"/>
              <a:gd name="connsiteY4" fmla="*/ 0 h 951723"/>
              <a:gd name="connsiteX0" fmla="*/ 9155715 w 9155715"/>
              <a:gd name="connsiteY0" fmla="*/ 0 h 894573"/>
              <a:gd name="connsiteX1" fmla="*/ 0 w 9155715"/>
              <a:gd name="connsiteY1" fmla="*/ 865366 h 894573"/>
              <a:gd name="connsiteX2" fmla="*/ 197847 w 9155715"/>
              <a:gd name="connsiteY2" fmla="*/ 894573 h 894573"/>
              <a:gd name="connsiteX3" fmla="*/ 9155715 w 9155715"/>
              <a:gd name="connsiteY3" fmla="*/ 83976 h 894573"/>
              <a:gd name="connsiteX4" fmla="*/ 9155715 w 9155715"/>
              <a:gd name="connsiteY4" fmla="*/ 0 h 894573"/>
              <a:gd name="connsiteX0" fmla="*/ 9155715 w 9155715"/>
              <a:gd name="connsiteY0" fmla="*/ 0 h 946961"/>
              <a:gd name="connsiteX1" fmla="*/ 0 w 9155715"/>
              <a:gd name="connsiteY1" fmla="*/ 865366 h 946961"/>
              <a:gd name="connsiteX2" fmla="*/ 4768 w 9155715"/>
              <a:gd name="connsiteY2" fmla="*/ 946961 h 946961"/>
              <a:gd name="connsiteX3" fmla="*/ 9155715 w 9155715"/>
              <a:gd name="connsiteY3" fmla="*/ 83976 h 946961"/>
              <a:gd name="connsiteX4" fmla="*/ 9155715 w 9155715"/>
              <a:gd name="connsiteY4" fmla="*/ 0 h 946961"/>
              <a:gd name="connsiteX0" fmla="*/ 9155715 w 9155715"/>
              <a:gd name="connsiteY0" fmla="*/ 0 h 894574"/>
              <a:gd name="connsiteX1" fmla="*/ 0 w 9155715"/>
              <a:gd name="connsiteY1" fmla="*/ 865366 h 894574"/>
              <a:gd name="connsiteX2" fmla="*/ 97732 w 9155715"/>
              <a:gd name="connsiteY2" fmla="*/ 894574 h 894574"/>
              <a:gd name="connsiteX3" fmla="*/ 9155715 w 9155715"/>
              <a:gd name="connsiteY3" fmla="*/ 83976 h 894574"/>
              <a:gd name="connsiteX4" fmla="*/ 9155715 w 9155715"/>
              <a:gd name="connsiteY4" fmla="*/ 0 h 894574"/>
              <a:gd name="connsiteX0" fmla="*/ 9155715 w 9155715"/>
              <a:gd name="connsiteY0" fmla="*/ 0 h 939818"/>
              <a:gd name="connsiteX1" fmla="*/ 0 w 9155715"/>
              <a:gd name="connsiteY1" fmla="*/ 865366 h 939818"/>
              <a:gd name="connsiteX2" fmla="*/ 2384 w 9155715"/>
              <a:gd name="connsiteY2" fmla="*/ 939818 h 939818"/>
              <a:gd name="connsiteX3" fmla="*/ 9155715 w 9155715"/>
              <a:gd name="connsiteY3" fmla="*/ 83976 h 939818"/>
              <a:gd name="connsiteX4" fmla="*/ 9155715 w 9155715"/>
              <a:gd name="connsiteY4" fmla="*/ 0 h 939818"/>
              <a:gd name="connsiteX0" fmla="*/ 9015078 w 9155715"/>
              <a:gd name="connsiteY0" fmla="*/ 0 h 873143"/>
              <a:gd name="connsiteX1" fmla="*/ 0 w 9155715"/>
              <a:gd name="connsiteY1" fmla="*/ 798691 h 873143"/>
              <a:gd name="connsiteX2" fmla="*/ 2384 w 9155715"/>
              <a:gd name="connsiteY2" fmla="*/ 873143 h 873143"/>
              <a:gd name="connsiteX3" fmla="*/ 9155715 w 9155715"/>
              <a:gd name="connsiteY3" fmla="*/ 17301 h 873143"/>
              <a:gd name="connsiteX4" fmla="*/ 9015078 w 9155715"/>
              <a:gd name="connsiteY4" fmla="*/ 0 h 873143"/>
              <a:gd name="connsiteX0" fmla="*/ 9160482 w 9160482"/>
              <a:gd name="connsiteY0" fmla="*/ 0 h 930293"/>
              <a:gd name="connsiteX1" fmla="*/ 0 w 9160482"/>
              <a:gd name="connsiteY1" fmla="*/ 855841 h 930293"/>
              <a:gd name="connsiteX2" fmla="*/ 2384 w 9160482"/>
              <a:gd name="connsiteY2" fmla="*/ 930293 h 930293"/>
              <a:gd name="connsiteX3" fmla="*/ 9155715 w 9160482"/>
              <a:gd name="connsiteY3" fmla="*/ 74451 h 930293"/>
              <a:gd name="connsiteX4" fmla="*/ 9160482 w 9160482"/>
              <a:gd name="connsiteY4" fmla="*/ 0 h 930293"/>
              <a:gd name="connsiteX0" fmla="*/ 9072286 w 9155715"/>
              <a:gd name="connsiteY0" fmla="*/ 0 h 885050"/>
              <a:gd name="connsiteX1" fmla="*/ 0 w 9155715"/>
              <a:gd name="connsiteY1" fmla="*/ 810598 h 885050"/>
              <a:gd name="connsiteX2" fmla="*/ 2384 w 9155715"/>
              <a:gd name="connsiteY2" fmla="*/ 885050 h 885050"/>
              <a:gd name="connsiteX3" fmla="*/ 9155715 w 9155715"/>
              <a:gd name="connsiteY3" fmla="*/ 29208 h 885050"/>
              <a:gd name="connsiteX4" fmla="*/ 9072286 w 9155715"/>
              <a:gd name="connsiteY4" fmla="*/ 0 h 885050"/>
              <a:gd name="connsiteX0" fmla="*/ 9155715 w 9155715"/>
              <a:gd name="connsiteY0" fmla="*/ 0 h 930294"/>
              <a:gd name="connsiteX1" fmla="*/ 0 w 9155715"/>
              <a:gd name="connsiteY1" fmla="*/ 855842 h 930294"/>
              <a:gd name="connsiteX2" fmla="*/ 2384 w 9155715"/>
              <a:gd name="connsiteY2" fmla="*/ 930294 h 930294"/>
              <a:gd name="connsiteX3" fmla="*/ 9155715 w 9155715"/>
              <a:gd name="connsiteY3" fmla="*/ 74452 h 930294"/>
              <a:gd name="connsiteX4" fmla="*/ 9155715 w 9155715"/>
              <a:gd name="connsiteY4" fmla="*/ 0 h 930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5715" h="930294">
                <a:moveTo>
                  <a:pt x="9155715" y="0"/>
                </a:moveTo>
                <a:lnTo>
                  <a:pt x="0" y="855842"/>
                </a:lnTo>
                <a:cubicBezTo>
                  <a:pt x="795" y="884628"/>
                  <a:pt x="1589" y="901508"/>
                  <a:pt x="2384" y="930294"/>
                </a:cubicBezTo>
                <a:lnTo>
                  <a:pt x="9155715" y="74452"/>
                </a:lnTo>
                <a:lnTo>
                  <a:pt x="915571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196" y="5347020"/>
            <a:ext cx="3426231" cy="944725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2830674 w 7605568"/>
              <a:gd name="connsiteY2" fmla="*/ 806612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2930931"/>
              <a:gd name="connsiteY0" fmla="*/ 0 h 806612"/>
              <a:gd name="connsiteX1" fmla="*/ 0 w 2930931"/>
              <a:gd name="connsiteY1" fmla="*/ 75665 h 806612"/>
              <a:gd name="connsiteX2" fmla="*/ 2830674 w 2930931"/>
              <a:gd name="connsiteY2" fmla="*/ 806612 h 806612"/>
              <a:gd name="connsiteX3" fmla="*/ 2930931 w 2930931"/>
              <a:gd name="connsiteY3" fmla="*/ 785765 h 806612"/>
              <a:gd name="connsiteX4" fmla="*/ 1 w 2930931"/>
              <a:gd name="connsiteY4" fmla="*/ 0 h 806612"/>
              <a:gd name="connsiteX0" fmla="*/ 1 w 3204530"/>
              <a:gd name="connsiteY0" fmla="*/ 0 h 944725"/>
              <a:gd name="connsiteX1" fmla="*/ 0 w 3204530"/>
              <a:gd name="connsiteY1" fmla="*/ 75665 h 944725"/>
              <a:gd name="connsiteX2" fmla="*/ 3204530 w 3204530"/>
              <a:gd name="connsiteY2" fmla="*/ 944725 h 944725"/>
              <a:gd name="connsiteX3" fmla="*/ 2930931 w 3204530"/>
              <a:gd name="connsiteY3" fmla="*/ 785765 h 944725"/>
              <a:gd name="connsiteX4" fmla="*/ 1 w 3204530"/>
              <a:gd name="connsiteY4" fmla="*/ 0 h 944725"/>
              <a:gd name="connsiteX0" fmla="*/ 1 w 3426231"/>
              <a:gd name="connsiteY0" fmla="*/ 0 h 944725"/>
              <a:gd name="connsiteX1" fmla="*/ 0 w 3426231"/>
              <a:gd name="connsiteY1" fmla="*/ 75665 h 944725"/>
              <a:gd name="connsiteX2" fmla="*/ 3204530 w 3426231"/>
              <a:gd name="connsiteY2" fmla="*/ 944725 h 944725"/>
              <a:gd name="connsiteX3" fmla="*/ 3426231 w 3426231"/>
              <a:gd name="connsiteY3" fmla="*/ 923877 h 944725"/>
              <a:gd name="connsiteX4" fmla="*/ 1 w 3426231"/>
              <a:gd name="connsiteY4" fmla="*/ 0 h 944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26231" h="944725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3204530" y="944725"/>
                </a:lnTo>
                <a:lnTo>
                  <a:pt x="3426231" y="923877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24E59-01D0-4537-B876-7E5EC75B028D}" type="datetime4">
              <a:rPr lang="en-US" smtClean="0"/>
              <a:pPr/>
              <a:t>May 5, 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2EBF8-7CF5-44B7-B2BF-E22DE4D070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1" y="5010151"/>
            <a:ext cx="7439025" cy="157162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15827" h="1571625">
                <a:moveTo>
                  <a:pt x="0" y="0"/>
                </a:moveTo>
                <a:lnTo>
                  <a:pt x="7415827" y="866775"/>
                </a:lnTo>
                <a:lnTo>
                  <a:pt x="0" y="157162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000000"/>
              </a:gs>
              <a:gs pos="24000">
                <a:srgbClr val="333333"/>
              </a:gs>
              <a:gs pos="90000">
                <a:srgbClr val="0000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0" y="5731667"/>
            <a:ext cx="9147178" cy="1126333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0 w 9144000"/>
              <a:gd name="connsiteY3" fmla="*/ 1065657 h 1075182"/>
              <a:gd name="connsiteX4" fmla="*/ 20 w 9144000"/>
              <a:gd name="connsiteY4" fmla="*/ 818007 h 1075182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8854092 w 9124990"/>
              <a:gd name="connsiteY2" fmla="*/ 585026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9122615 w 9124990"/>
              <a:gd name="connsiteY2" fmla="*/ 1063889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8766171 w 9124990"/>
              <a:gd name="connsiteY2" fmla="*/ 508228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8161"/>
              <a:gd name="connsiteY0" fmla="*/ 818007 h 1068407"/>
              <a:gd name="connsiteX1" fmla="*/ 9124990 w 9128161"/>
              <a:gd name="connsiteY1" fmla="*/ 0 h 1068407"/>
              <a:gd name="connsiteX2" fmla="*/ 9127369 w 9128161"/>
              <a:gd name="connsiteY2" fmla="*/ 1068407 h 1068407"/>
              <a:gd name="connsiteX3" fmla="*/ 0 w 9128161"/>
              <a:gd name="connsiteY3" fmla="*/ 1065657 h 1068407"/>
              <a:gd name="connsiteX4" fmla="*/ 20 w 9128161"/>
              <a:gd name="connsiteY4" fmla="*/ 818007 h 1068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28161" h="1068407">
                <a:moveTo>
                  <a:pt x="20" y="818007"/>
                </a:moveTo>
                <a:lnTo>
                  <a:pt x="9124990" y="0"/>
                </a:lnTo>
                <a:cubicBezTo>
                  <a:pt x="9124198" y="354630"/>
                  <a:pt x="9128161" y="713777"/>
                  <a:pt x="9127369" y="1068407"/>
                </a:cubicBezTo>
                <a:lnTo>
                  <a:pt x="0" y="1065657"/>
                </a:lnTo>
                <a:cubicBezTo>
                  <a:pt x="7" y="983107"/>
                  <a:pt x="13" y="900557"/>
                  <a:pt x="20" y="818007"/>
                </a:cubicBezTo>
                <a:close/>
              </a:path>
            </a:pathLst>
          </a:custGeom>
          <a:gradFill>
            <a:gsLst>
              <a:gs pos="39000">
                <a:schemeClr val="accent1"/>
              </a:gs>
              <a:gs pos="50000">
                <a:schemeClr val="accent1">
                  <a:lumMod val="40000"/>
                  <a:lumOff val="60000"/>
                </a:schemeClr>
              </a:gs>
              <a:gs pos="58000">
                <a:schemeClr val="accent1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6656" y="609600"/>
            <a:ext cx="3383280" cy="914400"/>
          </a:xfrm>
        </p:spPr>
        <p:txBody>
          <a:bodyPr anchor="b">
            <a:noAutofit/>
          </a:bodyPr>
          <a:lstStyle>
            <a:lvl1pPr algn="l">
              <a:defRPr sz="22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Freeform 9"/>
          <p:cNvSpPr/>
          <p:nvPr/>
        </p:nvSpPr>
        <p:spPr>
          <a:xfrm>
            <a:off x="0" y="4973410"/>
            <a:ext cx="7674867" cy="928299"/>
          </a:xfrm>
          <a:custGeom>
            <a:avLst/>
            <a:gdLst>
              <a:gd name="connsiteX0" fmla="*/ 0 w 7548466"/>
              <a:gd name="connsiteY0" fmla="*/ 0 h 933061"/>
              <a:gd name="connsiteX1" fmla="*/ 9331 w 7548466"/>
              <a:gd name="connsiteY1" fmla="*/ 65314 h 933061"/>
              <a:gd name="connsiteX2" fmla="*/ 7221894 w 7548466"/>
              <a:gd name="connsiteY2" fmla="*/ 933061 h 933061"/>
              <a:gd name="connsiteX3" fmla="*/ 7548466 w 7548466"/>
              <a:gd name="connsiteY3" fmla="*/ 914400 h 933061"/>
              <a:gd name="connsiteX4" fmla="*/ 0 w 7548466"/>
              <a:gd name="connsiteY4" fmla="*/ 0 h 933061"/>
              <a:gd name="connsiteX0" fmla="*/ 131163 w 7539135"/>
              <a:gd name="connsiteY0" fmla="*/ 0 h 1042598"/>
              <a:gd name="connsiteX1" fmla="*/ 0 w 7539135"/>
              <a:gd name="connsiteY1" fmla="*/ 174851 h 1042598"/>
              <a:gd name="connsiteX2" fmla="*/ 7212563 w 7539135"/>
              <a:gd name="connsiteY2" fmla="*/ 1042598 h 1042598"/>
              <a:gd name="connsiteX3" fmla="*/ 7539135 w 7539135"/>
              <a:gd name="connsiteY3" fmla="*/ 1023937 h 1042598"/>
              <a:gd name="connsiteX4" fmla="*/ 131163 w 7539135"/>
              <a:gd name="connsiteY4" fmla="*/ 0 h 1042598"/>
              <a:gd name="connsiteX0" fmla="*/ 0 w 7407972"/>
              <a:gd name="connsiteY0" fmla="*/ 0 h 1042598"/>
              <a:gd name="connsiteX1" fmla="*/ 85531 w 7407972"/>
              <a:gd name="connsiteY1" fmla="*/ 134370 h 1042598"/>
              <a:gd name="connsiteX2" fmla="*/ 7081400 w 7407972"/>
              <a:gd name="connsiteY2" fmla="*/ 1042598 h 1042598"/>
              <a:gd name="connsiteX3" fmla="*/ 7407972 w 7407972"/>
              <a:gd name="connsiteY3" fmla="*/ 1023937 h 1042598"/>
              <a:gd name="connsiteX4" fmla="*/ 0 w 7407972"/>
              <a:gd name="connsiteY4" fmla="*/ 0 h 1042598"/>
              <a:gd name="connsiteX0" fmla="*/ 131163 w 7539135"/>
              <a:gd name="connsiteY0" fmla="*/ 0 h 1042598"/>
              <a:gd name="connsiteX1" fmla="*/ 0 w 7539135"/>
              <a:gd name="connsiteY1" fmla="*/ 193902 h 1042598"/>
              <a:gd name="connsiteX2" fmla="*/ 7212563 w 7539135"/>
              <a:gd name="connsiteY2" fmla="*/ 1042598 h 1042598"/>
              <a:gd name="connsiteX3" fmla="*/ 7539135 w 7539135"/>
              <a:gd name="connsiteY3" fmla="*/ 1023937 h 1042598"/>
              <a:gd name="connsiteX4" fmla="*/ 131163 w 7539135"/>
              <a:gd name="connsiteY4" fmla="*/ 0 h 1042598"/>
              <a:gd name="connsiteX0" fmla="*/ 59725 w 7539135"/>
              <a:gd name="connsiteY0" fmla="*/ 0 h 892580"/>
              <a:gd name="connsiteX1" fmla="*/ 0 w 7539135"/>
              <a:gd name="connsiteY1" fmla="*/ 43884 h 892580"/>
              <a:gd name="connsiteX2" fmla="*/ 7212563 w 7539135"/>
              <a:gd name="connsiteY2" fmla="*/ 892580 h 892580"/>
              <a:gd name="connsiteX3" fmla="*/ 7539135 w 7539135"/>
              <a:gd name="connsiteY3" fmla="*/ 873919 h 892580"/>
              <a:gd name="connsiteX4" fmla="*/ 59725 w 7539135"/>
              <a:gd name="connsiteY4" fmla="*/ 0 h 892580"/>
              <a:gd name="connsiteX0" fmla="*/ 194 w 7539135"/>
              <a:gd name="connsiteY0" fmla="*/ 0 h 923536"/>
              <a:gd name="connsiteX1" fmla="*/ 0 w 7539135"/>
              <a:gd name="connsiteY1" fmla="*/ 74840 h 923536"/>
              <a:gd name="connsiteX2" fmla="*/ 7212563 w 7539135"/>
              <a:gd name="connsiteY2" fmla="*/ 923536 h 923536"/>
              <a:gd name="connsiteX3" fmla="*/ 7539135 w 7539135"/>
              <a:gd name="connsiteY3" fmla="*/ 904875 h 923536"/>
              <a:gd name="connsiteX4" fmla="*/ 194 w 7539135"/>
              <a:gd name="connsiteY4" fmla="*/ 0 h 923536"/>
              <a:gd name="connsiteX0" fmla="*/ 194 w 7539135"/>
              <a:gd name="connsiteY0" fmla="*/ 0 h 904875"/>
              <a:gd name="connsiteX1" fmla="*/ 0 w 7539135"/>
              <a:gd name="connsiteY1" fmla="*/ 74840 h 904875"/>
              <a:gd name="connsiteX2" fmla="*/ 7212563 w 7539135"/>
              <a:gd name="connsiteY2" fmla="*/ 883055 h 904875"/>
              <a:gd name="connsiteX3" fmla="*/ 7539135 w 7539135"/>
              <a:gd name="connsiteY3" fmla="*/ 904875 h 904875"/>
              <a:gd name="connsiteX4" fmla="*/ 194 w 7539135"/>
              <a:gd name="connsiteY4" fmla="*/ 0 h 904875"/>
              <a:gd name="connsiteX0" fmla="*/ 194 w 7703442"/>
              <a:gd name="connsiteY0" fmla="*/ 0 h 1016794"/>
              <a:gd name="connsiteX1" fmla="*/ 0 w 7703442"/>
              <a:gd name="connsiteY1" fmla="*/ 74840 h 1016794"/>
              <a:gd name="connsiteX2" fmla="*/ 7212563 w 7703442"/>
              <a:gd name="connsiteY2" fmla="*/ 883055 h 1016794"/>
              <a:gd name="connsiteX3" fmla="*/ 7703442 w 7703442"/>
              <a:gd name="connsiteY3" fmla="*/ 1016794 h 1016794"/>
              <a:gd name="connsiteX4" fmla="*/ 194 w 7703442"/>
              <a:gd name="connsiteY4" fmla="*/ 0 h 1016794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12563 w 7674867"/>
              <a:gd name="connsiteY2" fmla="*/ 883055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930680"/>
              <a:gd name="connsiteX1" fmla="*/ 0 w 7674867"/>
              <a:gd name="connsiteY1" fmla="*/ 74840 h 930680"/>
              <a:gd name="connsiteX2" fmla="*/ 7293526 w 7674867"/>
              <a:gd name="connsiteY2" fmla="*/ 930680 h 930680"/>
              <a:gd name="connsiteX3" fmla="*/ 7674867 w 7674867"/>
              <a:gd name="connsiteY3" fmla="*/ 897731 h 930680"/>
              <a:gd name="connsiteX4" fmla="*/ 194 w 7674867"/>
              <a:gd name="connsiteY4" fmla="*/ 0 h 930680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93526 w 7674867"/>
              <a:gd name="connsiteY2" fmla="*/ 894961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38758 w 7674867"/>
              <a:gd name="connsiteY2" fmla="*/ 894961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98289 w 7674867"/>
              <a:gd name="connsiteY2" fmla="*/ 661599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928299"/>
              <a:gd name="connsiteX1" fmla="*/ 0 w 7674867"/>
              <a:gd name="connsiteY1" fmla="*/ 74840 h 928299"/>
              <a:gd name="connsiteX2" fmla="*/ 7298289 w 7674867"/>
              <a:gd name="connsiteY2" fmla="*/ 928299 h 928299"/>
              <a:gd name="connsiteX3" fmla="*/ 7674867 w 7674867"/>
              <a:gd name="connsiteY3" fmla="*/ 897731 h 928299"/>
              <a:gd name="connsiteX4" fmla="*/ 194 w 7674867"/>
              <a:gd name="connsiteY4" fmla="*/ 0 h 928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74867" h="928299">
                <a:moveTo>
                  <a:pt x="194" y="0"/>
                </a:moveTo>
                <a:cubicBezTo>
                  <a:pt x="129" y="24947"/>
                  <a:pt x="65" y="49893"/>
                  <a:pt x="0" y="74840"/>
                </a:cubicBezTo>
                <a:lnTo>
                  <a:pt x="7298289" y="928299"/>
                </a:lnTo>
                <a:lnTo>
                  <a:pt x="7674867" y="897731"/>
                </a:lnTo>
                <a:lnTo>
                  <a:pt x="19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-2382" y="5696242"/>
            <a:ext cx="9146382" cy="930294"/>
          </a:xfrm>
          <a:custGeom>
            <a:avLst/>
            <a:gdLst>
              <a:gd name="connsiteX0" fmla="*/ 9153331 w 9153331"/>
              <a:gd name="connsiteY0" fmla="*/ 0 h 951723"/>
              <a:gd name="connsiteX1" fmla="*/ 0 w 9153331"/>
              <a:gd name="connsiteY1" fmla="*/ 867747 h 951723"/>
              <a:gd name="connsiteX2" fmla="*/ 0 w 9153331"/>
              <a:gd name="connsiteY2" fmla="*/ 951723 h 951723"/>
              <a:gd name="connsiteX3" fmla="*/ 9153331 w 9153331"/>
              <a:gd name="connsiteY3" fmla="*/ 83976 h 951723"/>
              <a:gd name="connsiteX4" fmla="*/ 9153331 w 9153331"/>
              <a:gd name="connsiteY4" fmla="*/ 0 h 951723"/>
              <a:gd name="connsiteX0" fmla="*/ 9153331 w 9153331"/>
              <a:gd name="connsiteY0" fmla="*/ 0 h 951723"/>
              <a:gd name="connsiteX1" fmla="*/ 107265 w 9153331"/>
              <a:gd name="connsiteY1" fmla="*/ 901085 h 951723"/>
              <a:gd name="connsiteX2" fmla="*/ 0 w 9153331"/>
              <a:gd name="connsiteY2" fmla="*/ 951723 h 951723"/>
              <a:gd name="connsiteX3" fmla="*/ 9153331 w 9153331"/>
              <a:gd name="connsiteY3" fmla="*/ 83976 h 951723"/>
              <a:gd name="connsiteX4" fmla="*/ 9153331 w 9153331"/>
              <a:gd name="connsiteY4" fmla="*/ 0 h 951723"/>
              <a:gd name="connsiteX0" fmla="*/ 9155715 w 9155715"/>
              <a:gd name="connsiteY0" fmla="*/ 0 h 951723"/>
              <a:gd name="connsiteX1" fmla="*/ 0 w 9155715"/>
              <a:gd name="connsiteY1" fmla="*/ 865366 h 951723"/>
              <a:gd name="connsiteX2" fmla="*/ 2384 w 9155715"/>
              <a:gd name="connsiteY2" fmla="*/ 951723 h 951723"/>
              <a:gd name="connsiteX3" fmla="*/ 9155715 w 9155715"/>
              <a:gd name="connsiteY3" fmla="*/ 83976 h 951723"/>
              <a:gd name="connsiteX4" fmla="*/ 9155715 w 9155715"/>
              <a:gd name="connsiteY4" fmla="*/ 0 h 951723"/>
              <a:gd name="connsiteX0" fmla="*/ 9155715 w 9155715"/>
              <a:gd name="connsiteY0" fmla="*/ 0 h 894573"/>
              <a:gd name="connsiteX1" fmla="*/ 0 w 9155715"/>
              <a:gd name="connsiteY1" fmla="*/ 865366 h 894573"/>
              <a:gd name="connsiteX2" fmla="*/ 197847 w 9155715"/>
              <a:gd name="connsiteY2" fmla="*/ 894573 h 894573"/>
              <a:gd name="connsiteX3" fmla="*/ 9155715 w 9155715"/>
              <a:gd name="connsiteY3" fmla="*/ 83976 h 894573"/>
              <a:gd name="connsiteX4" fmla="*/ 9155715 w 9155715"/>
              <a:gd name="connsiteY4" fmla="*/ 0 h 894573"/>
              <a:gd name="connsiteX0" fmla="*/ 9155715 w 9155715"/>
              <a:gd name="connsiteY0" fmla="*/ 0 h 946961"/>
              <a:gd name="connsiteX1" fmla="*/ 0 w 9155715"/>
              <a:gd name="connsiteY1" fmla="*/ 865366 h 946961"/>
              <a:gd name="connsiteX2" fmla="*/ 4768 w 9155715"/>
              <a:gd name="connsiteY2" fmla="*/ 946961 h 946961"/>
              <a:gd name="connsiteX3" fmla="*/ 9155715 w 9155715"/>
              <a:gd name="connsiteY3" fmla="*/ 83976 h 946961"/>
              <a:gd name="connsiteX4" fmla="*/ 9155715 w 9155715"/>
              <a:gd name="connsiteY4" fmla="*/ 0 h 946961"/>
              <a:gd name="connsiteX0" fmla="*/ 9155715 w 9155715"/>
              <a:gd name="connsiteY0" fmla="*/ 0 h 894574"/>
              <a:gd name="connsiteX1" fmla="*/ 0 w 9155715"/>
              <a:gd name="connsiteY1" fmla="*/ 865366 h 894574"/>
              <a:gd name="connsiteX2" fmla="*/ 97732 w 9155715"/>
              <a:gd name="connsiteY2" fmla="*/ 894574 h 894574"/>
              <a:gd name="connsiteX3" fmla="*/ 9155715 w 9155715"/>
              <a:gd name="connsiteY3" fmla="*/ 83976 h 894574"/>
              <a:gd name="connsiteX4" fmla="*/ 9155715 w 9155715"/>
              <a:gd name="connsiteY4" fmla="*/ 0 h 894574"/>
              <a:gd name="connsiteX0" fmla="*/ 9155715 w 9155715"/>
              <a:gd name="connsiteY0" fmla="*/ 0 h 939818"/>
              <a:gd name="connsiteX1" fmla="*/ 0 w 9155715"/>
              <a:gd name="connsiteY1" fmla="*/ 865366 h 939818"/>
              <a:gd name="connsiteX2" fmla="*/ 2384 w 9155715"/>
              <a:gd name="connsiteY2" fmla="*/ 939818 h 939818"/>
              <a:gd name="connsiteX3" fmla="*/ 9155715 w 9155715"/>
              <a:gd name="connsiteY3" fmla="*/ 83976 h 939818"/>
              <a:gd name="connsiteX4" fmla="*/ 9155715 w 9155715"/>
              <a:gd name="connsiteY4" fmla="*/ 0 h 939818"/>
              <a:gd name="connsiteX0" fmla="*/ 9015078 w 9155715"/>
              <a:gd name="connsiteY0" fmla="*/ 0 h 873143"/>
              <a:gd name="connsiteX1" fmla="*/ 0 w 9155715"/>
              <a:gd name="connsiteY1" fmla="*/ 798691 h 873143"/>
              <a:gd name="connsiteX2" fmla="*/ 2384 w 9155715"/>
              <a:gd name="connsiteY2" fmla="*/ 873143 h 873143"/>
              <a:gd name="connsiteX3" fmla="*/ 9155715 w 9155715"/>
              <a:gd name="connsiteY3" fmla="*/ 17301 h 873143"/>
              <a:gd name="connsiteX4" fmla="*/ 9015078 w 9155715"/>
              <a:gd name="connsiteY4" fmla="*/ 0 h 873143"/>
              <a:gd name="connsiteX0" fmla="*/ 9160482 w 9160482"/>
              <a:gd name="connsiteY0" fmla="*/ 0 h 930293"/>
              <a:gd name="connsiteX1" fmla="*/ 0 w 9160482"/>
              <a:gd name="connsiteY1" fmla="*/ 855841 h 930293"/>
              <a:gd name="connsiteX2" fmla="*/ 2384 w 9160482"/>
              <a:gd name="connsiteY2" fmla="*/ 930293 h 930293"/>
              <a:gd name="connsiteX3" fmla="*/ 9155715 w 9160482"/>
              <a:gd name="connsiteY3" fmla="*/ 74451 h 930293"/>
              <a:gd name="connsiteX4" fmla="*/ 9160482 w 9160482"/>
              <a:gd name="connsiteY4" fmla="*/ 0 h 930293"/>
              <a:gd name="connsiteX0" fmla="*/ 9072286 w 9155715"/>
              <a:gd name="connsiteY0" fmla="*/ 0 h 885050"/>
              <a:gd name="connsiteX1" fmla="*/ 0 w 9155715"/>
              <a:gd name="connsiteY1" fmla="*/ 810598 h 885050"/>
              <a:gd name="connsiteX2" fmla="*/ 2384 w 9155715"/>
              <a:gd name="connsiteY2" fmla="*/ 885050 h 885050"/>
              <a:gd name="connsiteX3" fmla="*/ 9155715 w 9155715"/>
              <a:gd name="connsiteY3" fmla="*/ 29208 h 885050"/>
              <a:gd name="connsiteX4" fmla="*/ 9072286 w 9155715"/>
              <a:gd name="connsiteY4" fmla="*/ 0 h 885050"/>
              <a:gd name="connsiteX0" fmla="*/ 9155715 w 9155715"/>
              <a:gd name="connsiteY0" fmla="*/ 0 h 930294"/>
              <a:gd name="connsiteX1" fmla="*/ 0 w 9155715"/>
              <a:gd name="connsiteY1" fmla="*/ 855842 h 930294"/>
              <a:gd name="connsiteX2" fmla="*/ 2384 w 9155715"/>
              <a:gd name="connsiteY2" fmla="*/ 930294 h 930294"/>
              <a:gd name="connsiteX3" fmla="*/ 9155715 w 9155715"/>
              <a:gd name="connsiteY3" fmla="*/ 74452 h 930294"/>
              <a:gd name="connsiteX4" fmla="*/ 9155715 w 9155715"/>
              <a:gd name="connsiteY4" fmla="*/ 0 h 930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5715" h="930294">
                <a:moveTo>
                  <a:pt x="9155715" y="0"/>
                </a:moveTo>
                <a:lnTo>
                  <a:pt x="0" y="855842"/>
                </a:lnTo>
                <a:cubicBezTo>
                  <a:pt x="795" y="884628"/>
                  <a:pt x="1589" y="901508"/>
                  <a:pt x="2384" y="930294"/>
                </a:cubicBezTo>
                <a:lnTo>
                  <a:pt x="9155715" y="74452"/>
                </a:lnTo>
                <a:lnTo>
                  <a:pt x="915571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A2E49-18A1-40BC-BA5D-5A2EC8FDDF15}" type="datetime4">
              <a:rPr lang="en-US" smtClean="0"/>
              <a:pPr/>
              <a:t>May 5, 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2EBF8-7CF5-44B7-B2BF-E22DE4D0703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>
          <a:xfrm>
            <a:off x="4572000" y="609600"/>
            <a:ext cx="3886200" cy="4191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676274" y="1527048"/>
            <a:ext cx="3383280" cy="329184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/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1807389" y="6148043"/>
            <a:ext cx="7338991" cy="711996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176512 h 433687"/>
              <a:gd name="connsiteX1" fmla="*/ 8782802 w 9144000"/>
              <a:gd name="connsiteY1" fmla="*/ 0 h 433687"/>
              <a:gd name="connsiteX2" fmla="*/ 9144000 w 9144000"/>
              <a:gd name="connsiteY2" fmla="*/ 433687 h 433687"/>
              <a:gd name="connsiteX3" fmla="*/ 9134495 w 9144000"/>
              <a:gd name="connsiteY3" fmla="*/ 424652 h 433687"/>
              <a:gd name="connsiteX4" fmla="*/ 0 w 9144000"/>
              <a:gd name="connsiteY4" fmla="*/ 424162 h 433687"/>
              <a:gd name="connsiteX5" fmla="*/ 20 w 9144000"/>
              <a:gd name="connsiteY5" fmla="*/ 176512 h 433687"/>
              <a:gd name="connsiteX0" fmla="*/ 20 w 9144000"/>
              <a:gd name="connsiteY0" fmla="*/ 411426 h 668601"/>
              <a:gd name="connsiteX1" fmla="*/ 9124989 w 9144000"/>
              <a:gd name="connsiteY1" fmla="*/ 0 h 668601"/>
              <a:gd name="connsiteX2" fmla="*/ 9144000 w 9144000"/>
              <a:gd name="connsiteY2" fmla="*/ 668601 h 668601"/>
              <a:gd name="connsiteX3" fmla="*/ 9134495 w 9144000"/>
              <a:gd name="connsiteY3" fmla="*/ 659566 h 668601"/>
              <a:gd name="connsiteX4" fmla="*/ 0 w 9144000"/>
              <a:gd name="connsiteY4" fmla="*/ 659076 h 668601"/>
              <a:gd name="connsiteX5" fmla="*/ 20 w 9144000"/>
              <a:gd name="connsiteY5" fmla="*/ 411426 h 668601"/>
              <a:gd name="connsiteX0" fmla="*/ 20 w 9144000"/>
              <a:gd name="connsiteY0" fmla="*/ 998711 h 1081261"/>
              <a:gd name="connsiteX1" fmla="*/ 9124989 w 9144000"/>
              <a:gd name="connsiteY1" fmla="*/ 0 h 1081261"/>
              <a:gd name="connsiteX2" fmla="*/ 9144000 w 9144000"/>
              <a:gd name="connsiteY2" fmla="*/ 668601 h 1081261"/>
              <a:gd name="connsiteX3" fmla="*/ 9134495 w 9144000"/>
              <a:gd name="connsiteY3" fmla="*/ 659566 h 1081261"/>
              <a:gd name="connsiteX4" fmla="*/ 0 w 9144000"/>
              <a:gd name="connsiteY4" fmla="*/ 659076 h 1081261"/>
              <a:gd name="connsiteX5" fmla="*/ 20 w 9144000"/>
              <a:gd name="connsiteY5" fmla="*/ 998711 h 1081261"/>
              <a:gd name="connsiteX0" fmla="*/ 2243247 w 9144000"/>
              <a:gd name="connsiteY0" fmla="*/ 619235 h 701785"/>
              <a:gd name="connsiteX1" fmla="*/ 9124989 w 9144000"/>
              <a:gd name="connsiteY1" fmla="*/ 0 h 701785"/>
              <a:gd name="connsiteX2" fmla="*/ 9144000 w 9144000"/>
              <a:gd name="connsiteY2" fmla="*/ 668601 h 701785"/>
              <a:gd name="connsiteX3" fmla="*/ 9134495 w 9144000"/>
              <a:gd name="connsiteY3" fmla="*/ 659566 h 701785"/>
              <a:gd name="connsiteX4" fmla="*/ 0 w 9144000"/>
              <a:gd name="connsiteY4" fmla="*/ 659076 h 701785"/>
              <a:gd name="connsiteX5" fmla="*/ 2243247 w 9144000"/>
              <a:gd name="connsiteY5" fmla="*/ 619235 h 701785"/>
              <a:gd name="connsiteX0" fmla="*/ 7 w 6900760"/>
              <a:gd name="connsiteY0" fmla="*/ 619235 h 1354783"/>
              <a:gd name="connsiteX1" fmla="*/ 6881749 w 6900760"/>
              <a:gd name="connsiteY1" fmla="*/ 0 h 1354783"/>
              <a:gd name="connsiteX2" fmla="*/ 6900760 w 6900760"/>
              <a:gd name="connsiteY2" fmla="*/ 668601 h 1354783"/>
              <a:gd name="connsiteX3" fmla="*/ 6891255 w 6900760"/>
              <a:gd name="connsiteY3" fmla="*/ 659566 h 1354783"/>
              <a:gd name="connsiteX4" fmla="*/ 684361 w 6900760"/>
              <a:gd name="connsiteY4" fmla="*/ 1354783 h 1354783"/>
              <a:gd name="connsiteX5" fmla="*/ 7 w 6900760"/>
              <a:gd name="connsiteY5" fmla="*/ 619235 h 1354783"/>
              <a:gd name="connsiteX0" fmla="*/ 0 w 6900753"/>
              <a:gd name="connsiteY0" fmla="*/ 619235 h 668601"/>
              <a:gd name="connsiteX1" fmla="*/ 6881742 w 6900753"/>
              <a:gd name="connsiteY1" fmla="*/ 0 h 668601"/>
              <a:gd name="connsiteX2" fmla="*/ 6900753 w 6900753"/>
              <a:gd name="connsiteY2" fmla="*/ 668601 h 668601"/>
              <a:gd name="connsiteX3" fmla="*/ 6891248 w 6900753"/>
              <a:gd name="connsiteY3" fmla="*/ 659566 h 668601"/>
              <a:gd name="connsiteX4" fmla="*/ 0 w 6900753"/>
              <a:gd name="connsiteY4" fmla="*/ 619235 h 668601"/>
              <a:gd name="connsiteX0" fmla="*/ 0 w 6263905"/>
              <a:gd name="connsiteY0" fmla="*/ 1197485 h 1197485"/>
              <a:gd name="connsiteX1" fmla="*/ 6244894 w 6263905"/>
              <a:gd name="connsiteY1" fmla="*/ 0 h 1197485"/>
              <a:gd name="connsiteX2" fmla="*/ 6263905 w 6263905"/>
              <a:gd name="connsiteY2" fmla="*/ 668601 h 1197485"/>
              <a:gd name="connsiteX3" fmla="*/ 6254400 w 6263905"/>
              <a:gd name="connsiteY3" fmla="*/ 659566 h 1197485"/>
              <a:gd name="connsiteX4" fmla="*/ 0 w 6263905"/>
              <a:gd name="connsiteY4" fmla="*/ 1197485 h 1197485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7309477 w 7318982"/>
              <a:gd name="connsiteY3" fmla="*/ 659566 h 673446"/>
              <a:gd name="connsiteX4" fmla="*/ 0 w 7318982"/>
              <a:gd name="connsiteY4" fmla="*/ 673446 h 673446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0 w 7318982"/>
              <a:gd name="connsiteY3" fmla="*/ 673446 h 673446"/>
              <a:gd name="connsiteX0" fmla="*/ 0 w 7318982"/>
              <a:gd name="connsiteY0" fmla="*/ 526624 h 526624"/>
              <a:gd name="connsiteX1" fmla="*/ 7166898 w 7318982"/>
              <a:gd name="connsiteY1" fmla="*/ 0 h 526624"/>
              <a:gd name="connsiteX2" fmla="*/ 7318982 w 7318982"/>
              <a:gd name="connsiteY2" fmla="*/ 521779 h 526624"/>
              <a:gd name="connsiteX3" fmla="*/ 0 w 7318982"/>
              <a:gd name="connsiteY3" fmla="*/ 526624 h 526624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318982 w 7323733"/>
              <a:gd name="connsiteY2" fmla="*/ 668600 h 673445"/>
              <a:gd name="connsiteX3" fmla="*/ 0 w 7323733"/>
              <a:gd name="connsiteY3" fmla="*/ 673445 h 673445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145512 w 7323733"/>
              <a:gd name="connsiteY2" fmla="*/ 352371 h 673445"/>
              <a:gd name="connsiteX3" fmla="*/ 0 w 7323733"/>
              <a:gd name="connsiteY3" fmla="*/ 673445 h 673445"/>
              <a:gd name="connsiteX0" fmla="*/ 0 w 7323733"/>
              <a:gd name="connsiteY0" fmla="*/ 673445 h 675378"/>
              <a:gd name="connsiteX1" fmla="*/ 7323733 w 7323733"/>
              <a:gd name="connsiteY1" fmla="*/ 0 h 675378"/>
              <a:gd name="connsiteX2" fmla="*/ 7318982 w 7323733"/>
              <a:gd name="connsiteY2" fmla="*/ 675378 h 675378"/>
              <a:gd name="connsiteX3" fmla="*/ 0 w 7323733"/>
              <a:gd name="connsiteY3" fmla="*/ 673445 h 675378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202544 w 7323733"/>
              <a:gd name="connsiteY2" fmla="*/ 490158 h 673445"/>
              <a:gd name="connsiteX3" fmla="*/ 0 w 7323733"/>
              <a:gd name="connsiteY3" fmla="*/ 673445 h 673445"/>
              <a:gd name="connsiteX0" fmla="*/ 0 w 7323733"/>
              <a:gd name="connsiteY0" fmla="*/ 673445 h 675379"/>
              <a:gd name="connsiteX1" fmla="*/ 7323733 w 7323733"/>
              <a:gd name="connsiteY1" fmla="*/ 0 h 675379"/>
              <a:gd name="connsiteX2" fmla="*/ 7321359 w 7323733"/>
              <a:gd name="connsiteY2" fmla="*/ 675379 h 675379"/>
              <a:gd name="connsiteX3" fmla="*/ 0 w 7323733"/>
              <a:gd name="connsiteY3" fmla="*/ 673445 h 67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3733" h="675379">
                <a:moveTo>
                  <a:pt x="0" y="673445"/>
                </a:moveTo>
                <a:lnTo>
                  <a:pt x="7323733" y="0"/>
                </a:lnTo>
                <a:cubicBezTo>
                  <a:pt x="7322149" y="222867"/>
                  <a:pt x="7322943" y="452512"/>
                  <a:pt x="7321359" y="675379"/>
                </a:cubicBezTo>
                <a:lnTo>
                  <a:pt x="0" y="673445"/>
                </a:lnTo>
                <a:close/>
              </a:path>
            </a:pathLst>
          </a:custGeom>
          <a:gradFill>
            <a:gsLst>
              <a:gs pos="28000">
                <a:schemeClr val="accent1"/>
              </a:gs>
              <a:gs pos="40000">
                <a:schemeClr val="accent1">
                  <a:lumMod val="40000"/>
                  <a:lumOff val="60000"/>
                </a:schemeClr>
              </a:gs>
              <a:gs pos="48000">
                <a:schemeClr val="accent1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0" y="5457825"/>
            <a:ext cx="7239000" cy="140017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1823096 w 7415827"/>
              <a:gd name="connsiteY2" fmla="*/ 1571625 h 1571625"/>
              <a:gd name="connsiteX3" fmla="*/ 0 w 7415827"/>
              <a:gd name="connsiteY3" fmla="*/ 1571625 h 1571625"/>
              <a:gd name="connsiteX4" fmla="*/ 0 w 7415827"/>
              <a:gd name="connsiteY4" fmla="*/ 0 h 1571625"/>
              <a:gd name="connsiteX0" fmla="*/ 0 w 7216426"/>
              <a:gd name="connsiteY0" fmla="*/ 0 h 1571625"/>
              <a:gd name="connsiteX1" fmla="*/ 7216426 w 7216426"/>
              <a:gd name="connsiteY1" fmla="*/ 1038225 h 1571625"/>
              <a:gd name="connsiteX2" fmla="*/ 1823096 w 7216426"/>
              <a:gd name="connsiteY2" fmla="*/ 1571625 h 1571625"/>
              <a:gd name="connsiteX3" fmla="*/ 0 w 7216426"/>
              <a:gd name="connsiteY3" fmla="*/ 1571625 h 1571625"/>
              <a:gd name="connsiteX4" fmla="*/ 0 w 7216426"/>
              <a:gd name="connsiteY4" fmla="*/ 0 h 1571625"/>
              <a:gd name="connsiteX0" fmla="*/ 0 w 7216426"/>
              <a:gd name="connsiteY0" fmla="*/ 0 h 914400"/>
              <a:gd name="connsiteX1" fmla="*/ 7216426 w 7216426"/>
              <a:gd name="connsiteY1" fmla="*/ 381000 h 914400"/>
              <a:gd name="connsiteX2" fmla="*/ 1823096 w 7216426"/>
              <a:gd name="connsiteY2" fmla="*/ 914400 h 914400"/>
              <a:gd name="connsiteX3" fmla="*/ 0 w 7216426"/>
              <a:gd name="connsiteY3" fmla="*/ 914400 h 914400"/>
              <a:gd name="connsiteX4" fmla="*/ 0 w 7216426"/>
              <a:gd name="connsiteY4" fmla="*/ 0 h 914400"/>
              <a:gd name="connsiteX0" fmla="*/ 0 w 7216426"/>
              <a:gd name="connsiteY0" fmla="*/ 0 h 1400175"/>
              <a:gd name="connsiteX1" fmla="*/ 7216426 w 7216426"/>
              <a:gd name="connsiteY1" fmla="*/ 866775 h 1400175"/>
              <a:gd name="connsiteX2" fmla="*/ 1823096 w 7216426"/>
              <a:gd name="connsiteY2" fmla="*/ 1400175 h 1400175"/>
              <a:gd name="connsiteX3" fmla="*/ 0 w 7216426"/>
              <a:gd name="connsiteY3" fmla="*/ 1400175 h 1400175"/>
              <a:gd name="connsiteX4" fmla="*/ 0 w 7216426"/>
              <a:gd name="connsiteY4" fmla="*/ 0 h 140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16426" h="1400175">
                <a:moveTo>
                  <a:pt x="0" y="0"/>
                </a:moveTo>
                <a:lnTo>
                  <a:pt x="7216426" y="866775"/>
                </a:lnTo>
                <a:lnTo>
                  <a:pt x="1823096" y="1400175"/>
                </a:lnTo>
                <a:lnTo>
                  <a:pt x="0" y="140017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/>
              </a:gs>
              <a:gs pos="52000">
                <a:schemeClr val="accent3">
                  <a:lumMod val="40000"/>
                  <a:lumOff val="60000"/>
                </a:schemeClr>
              </a:gs>
              <a:gs pos="66000">
                <a:schemeClr val="accent3"/>
              </a:gs>
            </a:gsLst>
            <a:lin ang="166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0" y="609600"/>
            <a:ext cx="3886200" cy="4190999"/>
          </a:xfrm>
          <a:ln w="79375">
            <a:solidFill>
              <a:schemeClr val="tx1"/>
            </a:solidFill>
            <a:miter lim="800000"/>
          </a:ln>
          <a:effectLst>
            <a:outerShdw blurRad="50800" dist="38100" dir="5400000" algn="ctr" rotWithShape="0">
              <a:srgbClr val="000000">
                <a:alpha val="42000"/>
              </a:srgbClr>
            </a:outerShdw>
          </a:effectLst>
        </p:spPr>
        <p:txBody>
          <a:bodyPr>
            <a:normAutofit/>
          </a:bodyPr>
          <a:lstStyle>
            <a:lvl1pPr marL="0" indent="0" algn="ctr">
              <a:buNone/>
              <a:defRPr sz="25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10" name="Freeform 9"/>
          <p:cNvSpPr/>
          <p:nvPr/>
        </p:nvSpPr>
        <p:spPr>
          <a:xfrm>
            <a:off x="-196" y="5412337"/>
            <a:ext cx="7605568" cy="927910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5568" h="927910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7225392" y="927910"/>
                </a:lnTo>
                <a:lnTo>
                  <a:pt x="7605568" y="897732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1680725" y="6116507"/>
            <a:ext cx="7465656" cy="741493"/>
          </a:xfrm>
          <a:custGeom>
            <a:avLst/>
            <a:gdLst>
              <a:gd name="connsiteX0" fmla="*/ 7408506 w 7408506"/>
              <a:gd name="connsiteY0" fmla="*/ 0 h 755780"/>
              <a:gd name="connsiteX1" fmla="*/ 0 w 7408506"/>
              <a:gd name="connsiteY1" fmla="*/ 755780 h 755780"/>
              <a:gd name="connsiteX2" fmla="*/ 662473 w 7408506"/>
              <a:gd name="connsiteY2" fmla="*/ 755780 h 755780"/>
              <a:gd name="connsiteX3" fmla="*/ 7408506 w 7408506"/>
              <a:gd name="connsiteY3" fmla="*/ 74645 h 755780"/>
              <a:gd name="connsiteX4" fmla="*/ 7408506 w 7408506"/>
              <a:gd name="connsiteY4" fmla="*/ 0 h 755780"/>
              <a:gd name="connsiteX0" fmla="*/ 6958449 w 6958449"/>
              <a:gd name="connsiteY0" fmla="*/ 0 h 755780"/>
              <a:gd name="connsiteX1" fmla="*/ 0 w 6958449"/>
              <a:gd name="connsiteY1" fmla="*/ 712918 h 755780"/>
              <a:gd name="connsiteX2" fmla="*/ 212416 w 6958449"/>
              <a:gd name="connsiteY2" fmla="*/ 755780 h 755780"/>
              <a:gd name="connsiteX3" fmla="*/ 6958449 w 6958449"/>
              <a:gd name="connsiteY3" fmla="*/ 74645 h 755780"/>
              <a:gd name="connsiteX4" fmla="*/ 6958449 w 6958449"/>
              <a:gd name="connsiteY4" fmla="*/ 0 h 755780"/>
              <a:gd name="connsiteX0" fmla="*/ 6958449 w 6958449"/>
              <a:gd name="connsiteY0" fmla="*/ 0 h 712918"/>
              <a:gd name="connsiteX1" fmla="*/ 0 w 6958449"/>
              <a:gd name="connsiteY1" fmla="*/ 712918 h 712918"/>
              <a:gd name="connsiteX2" fmla="*/ 302903 w 6958449"/>
              <a:gd name="connsiteY2" fmla="*/ 705774 h 712918"/>
              <a:gd name="connsiteX3" fmla="*/ 6958449 w 6958449"/>
              <a:gd name="connsiteY3" fmla="*/ 74645 h 712918"/>
              <a:gd name="connsiteX4" fmla="*/ 6958449 w 6958449"/>
              <a:gd name="connsiteY4" fmla="*/ 0 h 712918"/>
              <a:gd name="connsiteX0" fmla="*/ 6958449 w 6958449"/>
              <a:gd name="connsiteY0" fmla="*/ 0 h 741492"/>
              <a:gd name="connsiteX1" fmla="*/ 0 w 6958449"/>
              <a:gd name="connsiteY1" fmla="*/ 712918 h 741492"/>
              <a:gd name="connsiteX2" fmla="*/ 248134 w 6958449"/>
              <a:gd name="connsiteY2" fmla="*/ 741492 h 741492"/>
              <a:gd name="connsiteX3" fmla="*/ 6958449 w 6958449"/>
              <a:gd name="connsiteY3" fmla="*/ 74645 h 741492"/>
              <a:gd name="connsiteX4" fmla="*/ 6958449 w 6958449"/>
              <a:gd name="connsiteY4" fmla="*/ 0 h 741492"/>
              <a:gd name="connsiteX0" fmla="*/ 7465656 w 7465656"/>
              <a:gd name="connsiteY0" fmla="*/ 0 h 741493"/>
              <a:gd name="connsiteX1" fmla="*/ 0 w 7465656"/>
              <a:gd name="connsiteY1" fmla="*/ 741493 h 741493"/>
              <a:gd name="connsiteX2" fmla="*/ 755341 w 7465656"/>
              <a:gd name="connsiteY2" fmla="*/ 741492 h 741493"/>
              <a:gd name="connsiteX3" fmla="*/ 7465656 w 7465656"/>
              <a:gd name="connsiteY3" fmla="*/ 74645 h 741493"/>
              <a:gd name="connsiteX4" fmla="*/ 7465656 w 7465656"/>
              <a:gd name="connsiteY4" fmla="*/ 0 h 741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656" h="741493">
                <a:moveTo>
                  <a:pt x="7465656" y="0"/>
                </a:moveTo>
                <a:lnTo>
                  <a:pt x="0" y="741493"/>
                </a:lnTo>
                <a:lnTo>
                  <a:pt x="755341" y="741492"/>
                </a:lnTo>
                <a:lnTo>
                  <a:pt x="7465656" y="74645"/>
                </a:lnTo>
                <a:lnTo>
                  <a:pt x="746565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83DA4-3B24-449B-95CA-514EB7E30A99}" type="datetime4">
              <a:rPr lang="en-US" smtClean="0"/>
              <a:pPr/>
              <a:t>May 5, 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2EBF8-7CF5-44B7-B2BF-E22DE4D0703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76656" y="609600"/>
            <a:ext cx="3383280" cy="914400"/>
          </a:xfrm>
        </p:spPr>
        <p:txBody>
          <a:bodyPr anchor="b">
            <a:noAutofit/>
          </a:bodyPr>
          <a:lstStyle>
            <a:lvl1pPr algn="l">
              <a:defRPr sz="22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/>
          </p:nvPr>
        </p:nvSpPr>
        <p:spPr>
          <a:xfrm>
            <a:off x="676656" y="1524000"/>
            <a:ext cx="3381375" cy="329565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/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w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13">
              <a:alphaModFix amt="15000"/>
            </a:blip>
            <a:srcRect/>
            <a:tile tx="0" ty="0" sx="76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274638"/>
            <a:ext cx="7772400" cy="1143000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600200"/>
            <a:ext cx="7772400" cy="4525963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00800" y="6416675"/>
            <a:ext cx="1981200" cy="365125"/>
          </a:xfrm>
          <a:prstGeom prst="rect">
            <a:avLst/>
          </a:prstGeom>
        </p:spPr>
        <p:txBody>
          <a:bodyPr vert="horz" lIns="0" tIns="45720" rIns="0" bIns="0" rtlCol="0" anchor="b" anchorCtr="0"/>
          <a:lstStyle>
            <a:lvl1pPr algn="r">
              <a:defRPr lang="en-US" sz="900" kern="1200" cap="all" spc="110" baseline="0" smtClean="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1pPr>
          </a:lstStyle>
          <a:p>
            <a:fld id="{942120D2-3948-4F8F-BE5D-E7E7D97880B2}" type="datetime4">
              <a:rPr lang="en-US" smtClean="0"/>
              <a:pPr/>
              <a:t>May 5, 2015</a:t>
            </a:fld>
            <a:endParaRPr lang="en-US" dirty="0" err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8600" y="6416675"/>
            <a:ext cx="2895600" cy="365125"/>
          </a:xfrm>
          <a:prstGeom prst="rect">
            <a:avLst/>
          </a:prstGeom>
        </p:spPr>
        <p:txBody>
          <a:bodyPr vert="horz" lIns="0" tIns="45720" rIns="0" bIns="0" rtlCol="0" anchor="b" anchorCtr="0"/>
          <a:lstStyle>
            <a:lvl1pPr algn="l">
              <a:defRPr sz="900" cap="all" spc="110" baseline="0">
                <a:solidFill>
                  <a:srgbClr val="4D4D4D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58200" y="6416675"/>
            <a:ext cx="457200" cy="365125"/>
          </a:xfrm>
          <a:prstGeom prst="rect">
            <a:avLst/>
          </a:prstGeom>
        </p:spPr>
        <p:txBody>
          <a:bodyPr vert="horz" lIns="0" tIns="45720" rIns="0" bIns="0" rtlCol="0" anchor="b" anchorCtr="0"/>
          <a:lstStyle>
            <a:lvl1pPr algn="r">
              <a:defRPr sz="1100" b="1" baseline="0">
                <a:solidFill>
                  <a:srgbClr val="4D4D4D"/>
                </a:solidFill>
              </a:defRPr>
            </a:lvl1pPr>
          </a:lstStyle>
          <a:p>
            <a:fld id="{1D72EBF8-7CF5-44B7-B2BF-E22DE4D0703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W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05729" y="2986745"/>
            <a:ext cx="7732541" cy="897536"/>
          </a:xfrm>
        </p:spPr>
        <p:txBody>
          <a:bodyPr/>
          <a:lstStyle/>
          <a:p>
            <a:pPr algn="ctr"/>
            <a:r>
              <a:rPr lang="en-US" dirty="0" smtClean="0"/>
              <a:t>Vulture mine tailings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28900" y="3140269"/>
            <a:ext cx="3886200" cy="2623870"/>
          </a:xfrm>
        </p:spPr>
        <p:txBody>
          <a:bodyPr>
            <a:normAutofit/>
          </a:bodyPr>
          <a:lstStyle/>
          <a:p>
            <a:pPr algn="ctr"/>
            <a:endParaRPr lang="en-US" dirty="0" smtClean="0"/>
          </a:p>
          <a:p>
            <a:pPr algn="ctr"/>
            <a:endParaRPr lang="en-US" sz="1100" dirty="0"/>
          </a:p>
          <a:p>
            <a:pPr algn="ctr"/>
            <a:endParaRPr lang="en-US" sz="1100" dirty="0" smtClean="0"/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Nicolas Boon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Audrey Lang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Nicole Stanczak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3339" y="1260411"/>
            <a:ext cx="1997320" cy="17753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00843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446853" y="5716505"/>
            <a:ext cx="453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[4]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Gridded Section of the wash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6918" y="1356351"/>
            <a:ext cx="4339935" cy="472948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1534" y="6422568"/>
            <a:ext cx="15430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Nicole Stanczak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1939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XRF Screening 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799" y="1311643"/>
            <a:ext cx="7951227" cy="1639608"/>
          </a:xfrm>
        </p:spPr>
        <p:txBody>
          <a:bodyPr>
            <a:normAutofit/>
          </a:bodyPr>
          <a:lstStyle/>
          <a:p>
            <a:r>
              <a:rPr lang="en-US" sz="1900" dirty="0" smtClean="0"/>
              <a:t>Divide each bag into 9 sections </a:t>
            </a:r>
          </a:p>
          <a:p>
            <a:r>
              <a:rPr lang="en-US" sz="1900" dirty="0" smtClean="0"/>
              <a:t>Drop the highest and lowest reading and take the average of the 7 readings </a:t>
            </a:r>
          </a:p>
          <a:p>
            <a:r>
              <a:rPr lang="en-US" sz="1900" dirty="0" smtClean="0"/>
              <a:t>20% of samples sent to Environmental Analysis Laboratory</a:t>
            </a:r>
          </a:p>
          <a:p>
            <a:pPr marL="68580" indent="0">
              <a:buNone/>
            </a:pPr>
            <a:endParaRPr lang="en-US" sz="1900" dirty="0" smtClean="0"/>
          </a:p>
          <a:p>
            <a:pPr marL="68580" indent="0">
              <a:buNone/>
            </a:pPr>
            <a:endParaRPr lang="en-US" sz="1900" dirty="0" smtClean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475691" y="1315116"/>
            <a:ext cx="2384295" cy="425363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3429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" indent="0">
              <a:buNone/>
            </a:pPr>
            <a:endParaRPr lang="en-US" sz="1900" dirty="0" smtClean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6252732" y="1315116"/>
            <a:ext cx="2384295" cy="2774213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3429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" indent="0">
              <a:buNone/>
            </a:pPr>
            <a:endParaRPr lang="en-US" sz="19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189" y="2951250"/>
            <a:ext cx="2046776" cy="27290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8791" y="2951529"/>
            <a:ext cx="2046566" cy="272875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1649" y="2951250"/>
            <a:ext cx="3630978" cy="341561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53210" y="6399933"/>
            <a:ext cx="12853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Audrey Lang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-27248" y="5680284"/>
            <a:ext cx="27216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Figure 6: Nicole XRF screening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735133" y="6366862"/>
            <a:ext cx="18525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Figure 7: Soil sample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352627" y="5686468"/>
            <a:ext cx="27913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Figure 8: Audrey XRF screening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72708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Metal Extractions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1"/>
            <a:ext cx="7772400" cy="2307690"/>
          </a:xfrm>
        </p:spPr>
        <p:txBody>
          <a:bodyPr/>
          <a:lstStyle/>
          <a:p>
            <a:r>
              <a:rPr lang="en-US" dirty="0" smtClean="0"/>
              <a:t>5g of each soil sample</a:t>
            </a:r>
            <a:endParaRPr lang="en-US" dirty="0"/>
          </a:p>
          <a:p>
            <a:r>
              <a:rPr lang="en-US" dirty="0" smtClean="0"/>
              <a:t>Nitric Acid and 30% Hydrogen Peroxide </a:t>
            </a:r>
            <a:endParaRPr lang="en-US" dirty="0"/>
          </a:p>
          <a:p>
            <a:r>
              <a:rPr lang="en-US" dirty="0" smtClean="0"/>
              <a:t>Cesium Sulfide and Lanthanum Sulfide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5914" y="2987524"/>
            <a:ext cx="2088550" cy="278473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8330" y="2070032"/>
            <a:ext cx="2719869" cy="337562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71677" y="5771695"/>
            <a:ext cx="36170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Figure 10: Nick weighing out samples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89131" y="5445657"/>
            <a:ext cx="26690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FFFF"/>
                </a:solidFill>
              </a:rPr>
              <a:t>Figure </a:t>
            </a:r>
            <a:r>
              <a:rPr lang="en-US" dirty="0" smtClean="0">
                <a:solidFill>
                  <a:srgbClr val="FFFFFF"/>
                </a:solidFill>
              </a:rPr>
              <a:t>11</a:t>
            </a:r>
            <a:r>
              <a:rPr lang="en-US" sz="1600" dirty="0" smtClean="0">
                <a:solidFill>
                  <a:srgbClr val="FFFFFF"/>
                </a:solidFill>
              </a:rPr>
              <a:t>: Drying soil samples</a:t>
            </a:r>
            <a:endParaRPr lang="en-US" sz="1600" dirty="0">
              <a:solidFill>
                <a:srgbClr val="FFFF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3210" y="6399933"/>
            <a:ext cx="12853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Audrey Lang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4509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Total Metals Testing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1373745" y="1545609"/>
            <a:ext cx="3657600" cy="3877056"/>
          </a:xfrm>
        </p:spPr>
        <p:txBody>
          <a:bodyPr>
            <a:noAutofit/>
          </a:bodyPr>
          <a:lstStyle/>
          <a:p>
            <a:r>
              <a:rPr lang="en-US" sz="2400" dirty="0" smtClean="0"/>
              <a:t>Sample preparation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4"/>
          </p:nvPr>
        </p:nvSpPr>
        <p:spPr>
          <a:xfrm>
            <a:off x="5486400" y="1536192"/>
            <a:ext cx="3657600" cy="3877056"/>
          </a:xfrm>
        </p:spPr>
        <p:txBody>
          <a:bodyPr/>
          <a:lstStyle/>
          <a:p>
            <a:r>
              <a:rPr lang="en-US" sz="2400" dirty="0" smtClean="0"/>
              <a:t>Microwave Digest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872726" y="5437586"/>
            <a:ext cx="22048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Figure</a:t>
            </a:r>
            <a:r>
              <a:rPr lang="en-US" sz="1600" dirty="0" smtClean="0"/>
              <a:t> 13:  Holding cells</a:t>
            </a:r>
            <a:endParaRPr lang="en-US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918690" y="5228582"/>
            <a:ext cx="40509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Figure 12: Addition </a:t>
            </a:r>
            <a:r>
              <a:rPr lang="en-US" dirty="0" smtClean="0"/>
              <a:t>of</a:t>
            </a:r>
            <a:r>
              <a:rPr lang="en-US" sz="1600" dirty="0" smtClean="0"/>
              <a:t> Nitric Acid to sample </a:t>
            </a:r>
            <a:endParaRPr lang="en-US" sz="1600" dirty="0"/>
          </a:p>
        </p:txBody>
      </p:sp>
      <p:pic>
        <p:nvPicPr>
          <p:cNvPr id="4" name="Picture 3" descr="unnamed-1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586" y="2157626"/>
            <a:ext cx="2312373" cy="3086472"/>
          </a:xfrm>
          <a:prstGeom prst="rect">
            <a:avLst/>
          </a:prstGeom>
        </p:spPr>
      </p:pic>
      <p:pic>
        <p:nvPicPr>
          <p:cNvPr id="5" name="Picture 4" descr="unnamed-2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6321" y="2103826"/>
            <a:ext cx="2497640" cy="333376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53210" y="6399933"/>
            <a:ext cx="12853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Audrey Lang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7432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Concentration Mapping of Lead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888637" y="6290298"/>
            <a:ext cx="552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[6]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49627" y="3219887"/>
            <a:ext cx="4067552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100" dirty="0" smtClean="0"/>
              <a:t>Below Residential Remediation </a:t>
            </a:r>
            <a:r>
              <a:rPr lang="en-US" sz="1100" dirty="0"/>
              <a:t>L</a:t>
            </a:r>
            <a:r>
              <a:rPr lang="en-US" sz="1100" dirty="0" smtClean="0"/>
              <a:t>evel (0-399 mg/kg)</a:t>
            </a:r>
          </a:p>
          <a:p>
            <a:pPr>
              <a:lnSpc>
                <a:spcPct val="150000"/>
              </a:lnSpc>
            </a:pPr>
            <a:r>
              <a:rPr lang="en-US" sz="1100" dirty="0" smtClean="0"/>
              <a:t>Below Non-Residential </a:t>
            </a:r>
            <a:r>
              <a:rPr lang="en-US" sz="1100" dirty="0"/>
              <a:t>R</a:t>
            </a:r>
            <a:r>
              <a:rPr lang="en-US" sz="1100" dirty="0" smtClean="0"/>
              <a:t>emediation </a:t>
            </a:r>
            <a:r>
              <a:rPr lang="en-US" sz="1100" dirty="0"/>
              <a:t>L</a:t>
            </a:r>
            <a:r>
              <a:rPr lang="en-US" sz="1100" dirty="0" smtClean="0"/>
              <a:t>evel (400-799 mg/kg)</a:t>
            </a:r>
          </a:p>
          <a:p>
            <a:pPr>
              <a:lnSpc>
                <a:spcPct val="150000"/>
              </a:lnSpc>
            </a:pPr>
            <a:r>
              <a:rPr lang="en-US" sz="1100" dirty="0" smtClean="0"/>
              <a:t>Higher Than Non-Residential Remediation </a:t>
            </a:r>
            <a:r>
              <a:rPr lang="en-US" sz="1100" dirty="0"/>
              <a:t>L</a:t>
            </a:r>
            <a:r>
              <a:rPr lang="en-US" sz="1100" dirty="0" smtClean="0"/>
              <a:t>evel (800+ mg/kg)</a:t>
            </a:r>
            <a:endParaRPr lang="en-US" sz="1100" dirty="0"/>
          </a:p>
        </p:txBody>
      </p:sp>
      <p:sp>
        <p:nvSpPr>
          <p:cNvPr id="7" name="Oval 6"/>
          <p:cNvSpPr/>
          <p:nvPr/>
        </p:nvSpPr>
        <p:spPr>
          <a:xfrm>
            <a:off x="848020" y="3259025"/>
            <a:ext cx="232912" cy="210394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851644" y="3541730"/>
            <a:ext cx="232912" cy="210394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851644" y="3825887"/>
            <a:ext cx="232912" cy="21039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43170" y="6382986"/>
            <a:ext cx="14097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Nicolas Boon</a:t>
            </a: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13" name="Content Placeholder 12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047" y="1412932"/>
            <a:ext cx="3166590" cy="5246698"/>
          </a:xfrm>
        </p:spPr>
      </p:pic>
    </p:spTree>
    <p:extLst>
      <p:ext uri="{BB962C8B-B14F-4D97-AF65-F5344CB8AC3E}">
        <p14:creationId xmlns:p14="http://schemas.microsoft.com/office/powerpoint/2010/main" val="4112220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Concentration Mapping of Lead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650529" y="5220229"/>
            <a:ext cx="552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[6]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287674" y="4946037"/>
            <a:ext cx="552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[7]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303987" y="5276056"/>
            <a:ext cx="4067552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100" dirty="0" smtClean="0"/>
              <a:t>Below Residential Remediation </a:t>
            </a:r>
            <a:r>
              <a:rPr lang="en-US" sz="1100" dirty="0"/>
              <a:t>L</a:t>
            </a:r>
            <a:r>
              <a:rPr lang="en-US" sz="1100" dirty="0" smtClean="0"/>
              <a:t>evel (0-399 mg/kg)</a:t>
            </a:r>
          </a:p>
          <a:p>
            <a:pPr>
              <a:lnSpc>
                <a:spcPct val="150000"/>
              </a:lnSpc>
            </a:pPr>
            <a:r>
              <a:rPr lang="en-US" sz="1100" dirty="0" smtClean="0"/>
              <a:t>Below Non-Residential </a:t>
            </a:r>
            <a:r>
              <a:rPr lang="en-US" sz="1100" dirty="0"/>
              <a:t>R</a:t>
            </a:r>
            <a:r>
              <a:rPr lang="en-US" sz="1100" dirty="0" smtClean="0"/>
              <a:t>emediation </a:t>
            </a:r>
            <a:r>
              <a:rPr lang="en-US" sz="1100" dirty="0"/>
              <a:t>L</a:t>
            </a:r>
            <a:r>
              <a:rPr lang="en-US" sz="1100" dirty="0" smtClean="0"/>
              <a:t>evel (400-799 mg/kg)</a:t>
            </a:r>
          </a:p>
          <a:p>
            <a:pPr>
              <a:lnSpc>
                <a:spcPct val="150000"/>
              </a:lnSpc>
            </a:pPr>
            <a:r>
              <a:rPr lang="en-US" sz="1100" dirty="0" smtClean="0"/>
              <a:t>Higher Than Non-Residential Remediation </a:t>
            </a:r>
            <a:r>
              <a:rPr lang="en-US" sz="1100" dirty="0"/>
              <a:t>L</a:t>
            </a:r>
            <a:r>
              <a:rPr lang="en-US" sz="1100" dirty="0" smtClean="0"/>
              <a:t>evel (800+ mg/kg)</a:t>
            </a:r>
            <a:endParaRPr lang="en-US" sz="1100" dirty="0"/>
          </a:p>
        </p:txBody>
      </p:sp>
      <p:sp>
        <p:nvSpPr>
          <p:cNvPr id="17" name="Oval 16"/>
          <p:cNvSpPr/>
          <p:nvPr/>
        </p:nvSpPr>
        <p:spPr>
          <a:xfrm>
            <a:off x="5071075" y="5352955"/>
            <a:ext cx="232912" cy="210394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5071075" y="5635660"/>
            <a:ext cx="232912" cy="210394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5071075" y="5919817"/>
            <a:ext cx="232912" cy="21039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Content Placeholder 12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807" y="1181032"/>
            <a:ext cx="2660722" cy="4408529"/>
          </a:xfrm>
        </p:spPr>
      </p:pic>
      <p:sp>
        <p:nvSpPr>
          <p:cNvPr id="7" name="Donut 6"/>
          <p:cNvSpPr/>
          <p:nvPr/>
        </p:nvSpPr>
        <p:spPr>
          <a:xfrm>
            <a:off x="2469320" y="4924994"/>
            <a:ext cx="786265" cy="664567"/>
          </a:xfrm>
          <a:prstGeom prst="donut">
            <a:avLst>
              <a:gd name="adj" fmla="val 612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3" name="Picture 2" descr="unnamed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749" y="1280221"/>
            <a:ext cx="4072925" cy="399583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43170" y="6382986"/>
            <a:ext cx="14097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Nicolas Boon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3558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Concentration Mapping of Lead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649121" y="5220229"/>
            <a:ext cx="552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[6]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586420" y="4963323"/>
            <a:ext cx="552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[8]</a:t>
            </a:r>
            <a:endParaRPr lang="en-US" dirty="0"/>
          </a:p>
        </p:txBody>
      </p:sp>
      <p:pic>
        <p:nvPicPr>
          <p:cNvPr id="17" name="Content Placeholder 1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807" y="1181032"/>
            <a:ext cx="2660722" cy="4408529"/>
          </a:xfrm>
          <a:prstGeom prst="rect">
            <a:avLst/>
          </a:prstGeom>
        </p:spPr>
      </p:pic>
      <p:sp>
        <p:nvSpPr>
          <p:cNvPr id="6" name="Donut 5"/>
          <p:cNvSpPr/>
          <p:nvPr/>
        </p:nvSpPr>
        <p:spPr>
          <a:xfrm>
            <a:off x="2519342" y="4273083"/>
            <a:ext cx="655607" cy="638355"/>
          </a:xfrm>
          <a:prstGeom prst="donut">
            <a:avLst>
              <a:gd name="adj" fmla="val 612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8611" y="1181032"/>
            <a:ext cx="3317809" cy="4148871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5303987" y="5276056"/>
            <a:ext cx="4067552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100" dirty="0" smtClean="0"/>
              <a:t>Below Residential Remediation </a:t>
            </a:r>
            <a:r>
              <a:rPr lang="en-US" sz="1100" dirty="0"/>
              <a:t>L</a:t>
            </a:r>
            <a:r>
              <a:rPr lang="en-US" sz="1100" dirty="0" smtClean="0"/>
              <a:t>evel (0-399 mg/kg)</a:t>
            </a:r>
          </a:p>
          <a:p>
            <a:pPr>
              <a:lnSpc>
                <a:spcPct val="150000"/>
              </a:lnSpc>
            </a:pPr>
            <a:r>
              <a:rPr lang="en-US" sz="1100" dirty="0" smtClean="0"/>
              <a:t>Below Non-Residential </a:t>
            </a:r>
            <a:r>
              <a:rPr lang="en-US" sz="1100" dirty="0"/>
              <a:t>R</a:t>
            </a:r>
            <a:r>
              <a:rPr lang="en-US" sz="1100" dirty="0" smtClean="0"/>
              <a:t>emediation </a:t>
            </a:r>
            <a:r>
              <a:rPr lang="en-US" sz="1100" dirty="0"/>
              <a:t>L</a:t>
            </a:r>
            <a:r>
              <a:rPr lang="en-US" sz="1100" dirty="0" smtClean="0"/>
              <a:t>evel (400-799 mg/kg)</a:t>
            </a:r>
          </a:p>
          <a:p>
            <a:pPr>
              <a:lnSpc>
                <a:spcPct val="150000"/>
              </a:lnSpc>
            </a:pPr>
            <a:r>
              <a:rPr lang="en-US" sz="1100" dirty="0" smtClean="0"/>
              <a:t>Higher Than Non-Residential Remediation </a:t>
            </a:r>
            <a:r>
              <a:rPr lang="en-US" sz="1100" dirty="0"/>
              <a:t>L</a:t>
            </a:r>
            <a:r>
              <a:rPr lang="en-US" sz="1100" dirty="0" smtClean="0"/>
              <a:t>evel (800+ mg/kg)</a:t>
            </a:r>
            <a:endParaRPr lang="en-US" sz="1100" dirty="0"/>
          </a:p>
        </p:txBody>
      </p:sp>
      <p:sp>
        <p:nvSpPr>
          <p:cNvPr id="19" name="Oval 18"/>
          <p:cNvSpPr/>
          <p:nvPr/>
        </p:nvSpPr>
        <p:spPr>
          <a:xfrm>
            <a:off x="5071075" y="5352955"/>
            <a:ext cx="232912" cy="210394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5071075" y="5635660"/>
            <a:ext cx="232912" cy="210394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5071075" y="5919817"/>
            <a:ext cx="232912" cy="21039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43170" y="6382986"/>
            <a:ext cx="14097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Nicolas Boon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8510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Concentration Mapping of Lead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650529" y="5220229"/>
            <a:ext cx="552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[6]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610655" y="4850897"/>
            <a:ext cx="552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[9]</a:t>
            </a:r>
            <a:endParaRPr lang="en-US" dirty="0"/>
          </a:p>
        </p:txBody>
      </p:sp>
      <p:pic>
        <p:nvPicPr>
          <p:cNvPr id="14" name="Content Placeholder 12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807" y="1181032"/>
            <a:ext cx="2660722" cy="4408529"/>
          </a:xfrm>
        </p:spPr>
      </p:pic>
      <p:sp>
        <p:nvSpPr>
          <p:cNvPr id="6" name="Donut 5"/>
          <p:cNvSpPr/>
          <p:nvPr/>
        </p:nvSpPr>
        <p:spPr>
          <a:xfrm>
            <a:off x="1666068" y="2255003"/>
            <a:ext cx="1527051" cy="1747268"/>
          </a:xfrm>
          <a:prstGeom prst="donut">
            <a:avLst>
              <a:gd name="adj" fmla="val 408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321" y="1181032"/>
            <a:ext cx="2988334" cy="404670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303987" y="5276056"/>
            <a:ext cx="4067552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100" dirty="0" smtClean="0"/>
              <a:t>Below Residential Remediation </a:t>
            </a:r>
            <a:r>
              <a:rPr lang="en-US" sz="1100" dirty="0"/>
              <a:t>L</a:t>
            </a:r>
            <a:r>
              <a:rPr lang="en-US" sz="1100" dirty="0" smtClean="0"/>
              <a:t>evel (0-399 mg/kg)</a:t>
            </a:r>
          </a:p>
          <a:p>
            <a:pPr>
              <a:lnSpc>
                <a:spcPct val="150000"/>
              </a:lnSpc>
            </a:pPr>
            <a:r>
              <a:rPr lang="en-US" sz="1100" dirty="0" smtClean="0"/>
              <a:t>Below Non-Residential </a:t>
            </a:r>
            <a:r>
              <a:rPr lang="en-US" sz="1100" dirty="0"/>
              <a:t>R</a:t>
            </a:r>
            <a:r>
              <a:rPr lang="en-US" sz="1100" dirty="0" smtClean="0"/>
              <a:t>emediation </a:t>
            </a:r>
            <a:r>
              <a:rPr lang="en-US" sz="1100" dirty="0"/>
              <a:t>L</a:t>
            </a:r>
            <a:r>
              <a:rPr lang="en-US" sz="1100" dirty="0" smtClean="0"/>
              <a:t>evel (400-799 mg/kg)</a:t>
            </a:r>
          </a:p>
          <a:p>
            <a:pPr>
              <a:lnSpc>
                <a:spcPct val="150000"/>
              </a:lnSpc>
            </a:pPr>
            <a:r>
              <a:rPr lang="en-US" sz="1100" dirty="0" smtClean="0"/>
              <a:t>Higher Than Non-Residential Remediation </a:t>
            </a:r>
            <a:r>
              <a:rPr lang="en-US" sz="1100" dirty="0"/>
              <a:t>L</a:t>
            </a:r>
            <a:r>
              <a:rPr lang="en-US" sz="1100" dirty="0" smtClean="0"/>
              <a:t>evel (800+ mg/kg)</a:t>
            </a:r>
            <a:endParaRPr lang="en-US" sz="1100" dirty="0"/>
          </a:p>
        </p:txBody>
      </p:sp>
      <p:sp>
        <p:nvSpPr>
          <p:cNvPr id="16" name="Oval 15"/>
          <p:cNvSpPr/>
          <p:nvPr/>
        </p:nvSpPr>
        <p:spPr>
          <a:xfrm>
            <a:off x="5071075" y="5352955"/>
            <a:ext cx="232912" cy="210394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5071075" y="5635660"/>
            <a:ext cx="232912" cy="210394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5071075" y="5919817"/>
            <a:ext cx="232912" cy="21039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143170" y="6382986"/>
            <a:ext cx="14097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Nicolas Boon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8261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Correlations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Lead Correlation with XRF and FAAS Results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Copper Correlation with XRF and FAAS Results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151878" y="5049262"/>
            <a:ext cx="27254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Figure 15: Lead Correlation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192896" y="5049262"/>
            <a:ext cx="30837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Figure 16: Copper Correlation</a:t>
            </a:r>
            <a:endParaRPr lang="en-US" dirty="0"/>
          </a:p>
        </p:txBody>
      </p:sp>
      <p:pic>
        <p:nvPicPr>
          <p:cNvPr id="15" name="Content Placeholder 14"/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4715162" y="2171427"/>
            <a:ext cx="4043947" cy="2877835"/>
          </a:xfrm>
          <a:prstGeom prst="rect">
            <a:avLst/>
          </a:prstGeom>
        </p:spPr>
      </p:pic>
      <p:pic>
        <p:nvPicPr>
          <p:cNvPr id="17" name="Content Placeholder 16"/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530982" y="2171427"/>
            <a:ext cx="4041018" cy="287955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43170" y="6382986"/>
            <a:ext cx="14097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Nicolas Boon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7069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Soil Remediation levels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8955" y="4369852"/>
            <a:ext cx="2855935" cy="1713774"/>
          </a:xfrm>
          <a:prstGeom prst="rect">
            <a:avLst/>
          </a:prstGeom>
        </p:spPr>
      </p:pic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65277" y="1247099"/>
            <a:ext cx="7219613" cy="294911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1534" y="6422568"/>
            <a:ext cx="15430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Nicole Stanczak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7229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Site background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641" y="1417638"/>
            <a:ext cx="4828422" cy="3926674"/>
          </a:xfrm>
        </p:spPr>
        <p:txBody>
          <a:bodyPr>
            <a:normAutofit/>
          </a:bodyPr>
          <a:lstStyle/>
          <a:p>
            <a:r>
              <a:rPr lang="en-US" sz="2400" dirty="0" smtClean="0"/>
              <a:t>Wickenburg, Arizona</a:t>
            </a:r>
          </a:p>
          <a:p>
            <a:r>
              <a:rPr lang="en-US" sz="2400" dirty="0" smtClean="0"/>
              <a:t>Gold mine</a:t>
            </a:r>
          </a:p>
          <a:p>
            <a:pPr lvl="1"/>
            <a:r>
              <a:rPr lang="en-US" sz="2000" dirty="0" smtClean="0"/>
              <a:t>1863- Operation began</a:t>
            </a:r>
          </a:p>
          <a:p>
            <a:pPr lvl="1"/>
            <a:r>
              <a:rPr lang="en-US" sz="2000" dirty="0" smtClean="0"/>
              <a:t>1942- Mine closed  </a:t>
            </a:r>
          </a:p>
          <a:p>
            <a:r>
              <a:rPr lang="en-US" sz="2400" dirty="0" smtClean="0"/>
              <a:t>Mined by open-cut methods</a:t>
            </a:r>
          </a:p>
          <a:p>
            <a:pPr lvl="1"/>
            <a:r>
              <a:rPr lang="en-US" sz="2000" dirty="0" smtClean="0"/>
              <a:t>Treatment: Cyanide leaching</a:t>
            </a:r>
          </a:p>
          <a:p>
            <a:r>
              <a:rPr lang="en-US" dirty="0" smtClean="0"/>
              <a:t> </a:t>
            </a:r>
            <a:r>
              <a:rPr lang="en-US" sz="2400" dirty="0" smtClean="0"/>
              <a:t>Tailing migration </a:t>
            </a:r>
          </a:p>
          <a:p>
            <a:pPr lvl="1"/>
            <a:r>
              <a:rPr lang="en-US" sz="2000" dirty="0" smtClean="0"/>
              <a:t>Cloudbursts </a:t>
            </a:r>
          </a:p>
          <a:p>
            <a:pPr lvl="1"/>
            <a:r>
              <a:rPr lang="en-US" sz="2000" dirty="0" smtClean="0"/>
              <a:t>Entered into a wash south of the mine</a:t>
            </a:r>
          </a:p>
          <a:p>
            <a:pPr lvl="1"/>
            <a:endParaRPr lang="en-US" dirty="0"/>
          </a:p>
        </p:txBody>
      </p:sp>
      <p:pic>
        <p:nvPicPr>
          <p:cNvPr id="4" name="Picture 3" descr="unnamed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6489" y="1631672"/>
            <a:ext cx="4112591" cy="308444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1641" y="6413719"/>
            <a:ext cx="12853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Audrey Lang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68243" y="4709909"/>
            <a:ext cx="3569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Figure 1: Wash south of Vulture Mine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5059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Risk Assessment Scenarios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1"/>
            <a:ext cx="7772400" cy="3008660"/>
          </a:xfrm>
        </p:spPr>
        <p:txBody>
          <a:bodyPr>
            <a:normAutofit/>
          </a:bodyPr>
          <a:lstStyle/>
          <a:p>
            <a:r>
              <a:rPr lang="en-US" sz="2600" dirty="0" smtClean="0"/>
              <a:t>Two human risk scenarios</a:t>
            </a:r>
          </a:p>
          <a:p>
            <a:pPr lvl="1"/>
            <a:r>
              <a:rPr lang="en-US" sz="2200" dirty="0"/>
              <a:t>Site worker</a:t>
            </a:r>
          </a:p>
          <a:p>
            <a:pPr lvl="1"/>
            <a:r>
              <a:rPr lang="en-US" sz="2200" dirty="0"/>
              <a:t>Recreational </a:t>
            </a:r>
            <a:r>
              <a:rPr lang="en-US" sz="2200" dirty="0" smtClean="0"/>
              <a:t>user</a:t>
            </a:r>
          </a:p>
          <a:p>
            <a:r>
              <a:rPr lang="en-US" sz="2600" dirty="0" smtClean="0"/>
              <a:t>Adult Lead Model</a:t>
            </a:r>
          </a:p>
          <a:p>
            <a:pPr lvl="1"/>
            <a:r>
              <a:rPr lang="en-US" sz="2200" dirty="0" smtClean="0"/>
              <a:t>Average concentration of lead = 1152 ppm</a:t>
            </a:r>
          </a:p>
          <a:p>
            <a:pPr lvl="1"/>
            <a:r>
              <a:rPr lang="en-US" sz="2200" dirty="0" smtClean="0"/>
              <a:t>90% max concentration of lead = 4277 ppm</a:t>
            </a:r>
            <a:endParaRPr lang="en-US" sz="1800" dirty="0"/>
          </a:p>
        </p:txBody>
      </p:sp>
      <p:sp>
        <p:nvSpPr>
          <p:cNvPr id="5" name="TextBox 4"/>
          <p:cNvSpPr txBox="1"/>
          <p:nvPr/>
        </p:nvSpPr>
        <p:spPr>
          <a:xfrm>
            <a:off x="141534" y="6422568"/>
            <a:ext cx="15430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Audrey Lang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6723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Average lead concentration</a:t>
            </a: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784118"/>
              </p:ext>
            </p:extLst>
          </p:nvPr>
        </p:nvGraphicFramePr>
        <p:xfrm>
          <a:off x="685800" y="1742072"/>
          <a:ext cx="7772400" cy="1559664"/>
        </p:xfrm>
        <a:graphic>
          <a:graphicData uri="http://schemas.openxmlformats.org/drawingml/2006/table">
            <a:tbl>
              <a:tblPr/>
              <a:tblGrid>
                <a:gridCol w="5181600"/>
                <a:gridCol w="548261"/>
                <a:gridCol w="2042539"/>
              </a:tblGrid>
              <a:tr h="225754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Calculations of Blood Level Concentrations: Adult Worker</a:t>
                      </a:r>
                    </a:p>
                  </a:txBody>
                  <a:tcPr marL="10750" marR="10750" marT="107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2355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Cases</a:t>
                      </a:r>
                    </a:p>
                  </a:txBody>
                  <a:tcPr marL="10750" marR="10750" marT="107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Units</a:t>
                      </a:r>
                    </a:p>
                  </a:txBody>
                  <a:tcPr marL="10750" marR="10750" marT="107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GSDi and PbBo from Analysis of NHANES lll</a:t>
                      </a:r>
                    </a:p>
                  </a:txBody>
                  <a:tcPr marL="10750" marR="10750" marT="107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</a:tr>
              <a:tr h="21715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Target PbB level of concern</a:t>
                      </a:r>
                    </a:p>
                  </a:txBody>
                  <a:tcPr marL="10750" marR="10750" marT="107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ug/dL</a:t>
                      </a:r>
                    </a:p>
                  </a:txBody>
                  <a:tcPr marL="10750" marR="10750" marT="107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10750" marR="10750" marT="107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21715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PbB of adult worker, geometric mean</a:t>
                      </a:r>
                    </a:p>
                  </a:txBody>
                  <a:tcPr marL="10750" marR="10750" marT="107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ug/dL</a:t>
                      </a:r>
                    </a:p>
                  </a:txBody>
                  <a:tcPr marL="10750" marR="10750" marT="107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4.8</a:t>
                      </a:r>
                    </a:p>
                  </a:txBody>
                  <a:tcPr marL="10750" marR="10750" marT="107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</a:tr>
              <a:tr h="21715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95th percentile PbB among fetuses of adult workers</a:t>
                      </a:r>
                    </a:p>
                  </a:txBody>
                  <a:tcPr marL="10750" marR="10750" marT="107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ug/dL</a:t>
                      </a:r>
                    </a:p>
                  </a:txBody>
                  <a:tcPr marL="10750" marR="10750" marT="107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14.6</a:t>
                      </a:r>
                    </a:p>
                  </a:txBody>
                  <a:tcPr marL="10750" marR="10750" marT="107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21715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Probability of fetal PbB &gt; adult PbB</a:t>
                      </a:r>
                    </a:p>
                  </a:txBody>
                  <a:tcPr marL="10750" marR="10750" marT="107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%</a:t>
                      </a:r>
                    </a:p>
                  </a:txBody>
                  <a:tcPr marL="10750" marR="10750" marT="107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12.9</a:t>
                      </a:r>
                    </a:p>
                  </a:txBody>
                  <a:tcPr marL="10750" marR="10750" marT="107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6307141"/>
              </p:ext>
            </p:extLst>
          </p:nvPr>
        </p:nvGraphicFramePr>
        <p:xfrm>
          <a:off x="685800" y="3663416"/>
          <a:ext cx="7772400" cy="1559664"/>
        </p:xfrm>
        <a:graphic>
          <a:graphicData uri="http://schemas.openxmlformats.org/drawingml/2006/table">
            <a:tbl>
              <a:tblPr/>
              <a:tblGrid>
                <a:gridCol w="5181600"/>
                <a:gridCol w="548261"/>
                <a:gridCol w="2042539"/>
              </a:tblGrid>
              <a:tr h="225754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Calculations of Blood Level Concentrations: Adult Recreational User</a:t>
                      </a:r>
                    </a:p>
                  </a:txBody>
                  <a:tcPr marL="10750" marR="10750" marT="107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2355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Cases</a:t>
                      </a:r>
                    </a:p>
                  </a:txBody>
                  <a:tcPr marL="10750" marR="10750" marT="107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Units</a:t>
                      </a:r>
                    </a:p>
                  </a:txBody>
                  <a:tcPr marL="10750" marR="10750" marT="107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GSDi and PbBo from Analysis of NHANES lll</a:t>
                      </a:r>
                    </a:p>
                  </a:txBody>
                  <a:tcPr marL="10750" marR="10750" marT="107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</a:tr>
              <a:tr h="21715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Target PbB level of concern</a:t>
                      </a:r>
                    </a:p>
                  </a:txBody>
                  <a:tcPr marL="10750" marR="10750" marT="107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ug/dL</a:t>
                      </a:r>
                    </a:p>
                  </a:txBody>
                  <a:tcPr marL="10750" marR="10750" marT="107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10750" marR="10750" marT="107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21715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PbB of adult recreational user, geometric mean</a:t>
                      </a:r>
                    </a:p>
                  </a:txBody>
                  <a:tcPr marL="10750" marR="10750" marT="107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ug/dL</a:t>
                      </a:r>
                    </a:p>
                  </a:txBody>
                  <a:tcPr marL="10750" marR="10750" marT="107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1.7</a:t>
                      </a:r>
                    </a:p>
                  </a:txBody>
                  <a:tcPr marL="10750" marR="10750" marT="107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</a:tr>
              <a:tr h="21715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95th percentile PbB among fetuses of adult recreational user</a:t>
                      </a:r>
                    </a:p>
                  </a:txBody>
                  <a:tcPr marL="10750" marR="10750" marT="107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ug/dL</a:t>
                      </a:r>
                    </a:p>
                  </a:txBody>
                  <a:tcPr marL="10750" marR="10750" marT="107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5.2</a:t>
                      </a:r>
                    </a:p>
                  </a:txBody>
                  <a:tcPr marL="10750" marR="10750" marT="107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21715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Probability of fetal PbB &gt; adult PbB</a:t>
                      </a:r>
                    </a:p>
                  </a:txBody>
                  <a:tcPr marL="10750" marR="10750" marT="107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%</a:t>
                      </a:r>
                    </a:p>
                  </a:txBody>
                  <a:tcPr marL="10750" marR="10750" marT="107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</a:t>
                      </a:r>
                    </a:p>
                  </a:txBody>
                  <a:tcPr marL="10750" marR="10750" marT="107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41534" y="6422568"/>
            <a:ext cx="15430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Audrey Lang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94390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90% Max lead concentration</a:t>
            </a: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0409756"/>
              </p:ext>
            </p:extLst>
          </p:nvPr>
        </p:nvGraphicFramePr>
        <p:xfrm>
          <a:off x="685800" y="1740482"/>
          <a:ext cx="7772400" cy="1559664"/>
        </p:xfrm>
        <a:graphic>
          <a:graphicData uri="http://schemas.openxmlformats.org/drawingml/2006/table">
            <a:tbl>
              <a:tblPr/>
              <a:tblGrid>
                <a:gridCol w="5181600"/>
                <a:gridCol w="548261"/>
                <a:gridCol w="2042539"/>
              </a:tblGrid>
              <a:tr h="225754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Calculations of Blood Level Concentrations: Adult Worker</a:t>
                      </a:r>
                    </a:p>
                  </a:txBody>
                  <a:tcPr marL="10750" marR="10750" marT="107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2355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Cases</a:t>
                      </a:r>
                    </a:p>
                  </a:txBody>
                  <a:tcPr marL="10750" marR="10750" marT="107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Units</a:t>
                      </a:r>
                    </a:p>
                  </a:txBody>
                  <a:tcPr marL="10750" marR="10750" marT="107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GSDi and PbBo from Analysis of NHANES lll</a:t>
                      </a:r>
                    </a:p>
                  </a:txBody>
                  <a:tcPr marL="10750" marR="10750" marT="107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</a:tr>
              <a:tr h="21715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Target PbB level of concern</a:t>
                      </a:r>
                    </a:p>
                  </a:txBody>
                  <a:tcPr marL="10750" marR="10750" marT="107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ug/dL</a:t>
                      </a:r>
                    </a:p>
                  </a:txBody>
                  <a:tcPr marL="10750" marR="10750" marT="107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10750" marR="10750" marT="107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21715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PbB of adult worker, geometric mean</a:t>
                      </a:r>
                    </a:p>
                  </a:txBody>
                  <a:tcPr marL="10750" marR="10750" marT="107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ug/dL</a:t>
                      </a:r>
                    </a:p>
                  </a:txBody>
                  <a:tcPr marL="10750" marR="10750" marT="107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13.7</a:t>
                      </a:r>
                    </a:p>
                  </a:txBody>
                  <a:tcPr marL="10750" marR="10750" marT="107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</a:tr>
              <a:tr h="21715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95th percentile PbB among fetuses of adult workers</a:t>
                      </a:r>
                    </a:p>
                  </a:txBody>
                  <a:tcPr marL="10750" marR="10750" marT="107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ug/dL</a:t>
                      </a:r>
                    </a:p>
                  </a:txBody>
                  <a:tcPr marL="10750" marR="10750" marT="107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41.9</a:t>
                      </a:r>
                    </a:p>
                  </a:txBody>
                  <a:tcPr marL="10750" marR="10750" marT="107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21715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Probability of fetal </a:t>
                      </a:r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PbB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&gt; adult </a:t>
                      </a:r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PbB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750" marR="10750" marT="107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%</a:t>
                      </a:r>
                    </a:p>
                  </a:txBody>
                  <a:tcPr marL="10750" marR="10750" marT="107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61.2</a:t>
                      </a:r>
                    </a:p>
                  </a:txBody>
                  <a:tcPr marL="10750" marR="10750" marT="107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8059258"/>
              </p:ext>
            </p:extLst>
          </p:nvPr>
        </p:nvGraphicFramePr>
        <p:xfrm>
          <a:off x="685800" y="3683908"/>
          <a:ext cx="7772400" cy="1559664"/>
        </p:xfrm>
        <a:graphic>
          <a:graphicData uri="http://schemas.openxmlformats.org/drawingml/2006/table">
            <a:tbl>
              <a:tblPr/>
              <a:tblGrid>
                <a:gridCol w="5181600"/>
                <a:gridCol w="548261"/>
                <a:gridCol w="2042539"/>
              </a:tblGrid>
              <a:tr h="225754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Calculations of Blood Level Concentrations: Adult Recreational User</a:t>
                      </a:r>
                    </a:p>
                  </a:txBody>
                  <a:tcPr marL="10750" marR="10750" marT="107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2355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Cases</a:t>
                      </a:r>
                    </a:p>
                  </a:txBody>
                  <a:tcPr marL="10750" marR="10750" marT="107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Units</a:t>
                      </a:r>
                    </a:p>
                  </a:txBody>
                  <a:tcPr marL="10750" marR="10750" marT="107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GSDi and PbBo from Analysis of NHANES lll</a:t>
                      </a:r>
                    </a:p>
                  </a:txBody>
                  <a:tcPr marL="10750" marR="10750" marT="107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</a:tr>
              <a:tr h="21715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Target PbB level of concern</a:t>
                      </a:r>
                    </a:p>
                  </a:txBody>
                  <a:tcPr marL="10750" marR="10750" marT="107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ug/dL</a:t>
                      </a:r>
                    </a:p>
                  </a:txBody>
                  <a:tcPr marL="10750" marR="10750" marT="107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10750" marR="10750" marT="107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21715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PbB of adult recreational user, geometric mean</a:t>
                      </a:r>
                    </a:p>
                  </a:txBody>
                  <a:tcPr marL="10750" marR="10750" marT="107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ug/dL</a:t>
                      </a:r>
                    </a:p>
                  </a:txBody>
                  <a:tcPr marL="10750" marR="10750" marT="107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2.2</a:t>
                      </a:r>
                    </a:p>
                  </a:txBody>
                  <a:tcPr marL="10750" marR="10750" marT="107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</a:tr>
              <a:tr h="21715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95th percentile PbB among fetuses of adult recreational user</a:t>
                      </a:r>
                    </a:p>
                  </a:txBody>
                  <a:tcPr marL="10750" marR="10750" marT="107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ug/dL</a:t>
                      </a:r>
                    </a:p>
                  </a:txBody>
                  <a:tcPr marL="10750" marR="10750" marT="107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6.7</a:t>
                      </a:r>
                    </a:p>
                  </a:txBody>
                  <a:tcPr marL="10750" marR="10750" marT="107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21715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Probability of fetal </a:t>
                      </a:r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PbB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&gt; adult </a:t>
                      </a:r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PbB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750" marR="10750" marT="107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%</a:t>
                      </a:r>
                    </a:p>
                  </a:txBody>
                  <a:tcPr marL="10750" marR="10750" marT="107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1.5</a:t>
                      </a:r>
                    </a:p>
                  </a:txBody>
                  <a:tcPr marL="10750" marR="10750" marT="107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41534" y="6422568"/>
            <a:ext cx="15430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Audrey Lang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96652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Ecological Risk Assessment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EPA Integrated Risk Information System (IRIS)</a:t>
            </a:r>
          </a:p>
          <a:p>
            <a:r>
              <a:rPr lang="en-US" dirty="0" smtClean="0"/>
              <a:t>IRIS conducted studies on rats exposed to high concentrations of lead</a:t>
            </a:r>
          </a:p>
          <a:p>
            <a:r>
              <a:rPr lang="en-US" dirty="0" smtClean="0"/>
              <a:t>These rats showed distinct characteristics such as the formation of tumors </a:t>
            </a:r>
          </a:p>
          <a:p>
            <a:r>
              <a:rPr lang="en-US" dirty="0" smtClean="0"/>
              <a:t>Mammals and reptiles at the site are potentially at risk if these high level of lead are ingested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0792" y="3524093"/>
            <a:ext cx="3864635" cy="28984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278737" y="6407179"/>
            <a:ext cx="29687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2"/>
                </a:solidFill>
              </a:rPr>
              <a:t>Figure 17: Snake found on site 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1534" y="6422568"/>
            <a:ext cx="15430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Nicole Stanczak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7866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Broader impacts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1"/>
            <a:ext cx="7772400" cy="4250056"/>
          </a:xfrm>
        </p:spPr>
        <p:txBody>
          <a:bodyPr>
            <a:normAutofit/>
          </a:bodyPr>
          <a:lstStyle/>
          <a:p>
            <a:r>
              <a:rPr lang="en-US" sz="2600" dirty="0" smtClean="0"/>
              <a:t>Environmental/Health</a:t>
            </a:r>
          </a:p>
          <a:p>
            <a:pPr lvl="1"/>
            <a:r>
              <a:rPr lang="en-US" sz="2200" dirty="0" smtClean="0"/>
              <a:t>Hikers</a:t>
            </a:r>
          </a:p>
          <a:p>
            <a:pPr lvl="1"/>
            <a:r>
              <a:rPr lang="en-US" sz="2200" dirty="0" smtClean="0"/>
              <a:t>Bikers</a:t>
            </a:r>
          </a:p>
          <a:p>
            <a:pPr lvl="1"/>
            <a:r>
              <a:rPr lang="en-US" sz="2200" dirty="0" smtClean="0"/>
              <a:t>Wildlife and endangered species </a:t>
            </a:r>
          </a:p>
          <a:p>
            <a:r>
              <a:rPr lang="en-US" sz="2600" dirty="0" smtClean="0"/>
              <a:t>Political</a:t>
            </a:r>
          </a:p>
          <a:p>
            <a:pPr lvl="1"/>
            <a:r>
              <a:rPr lang="en-US" sz="2200" dirty="0" smtClean="0"/>
              <a:t> Controversial issues regarding cleanup of sites  </a:t>
            </a:r>
          </a:p>
          <a:p>
            <a:r>
              <a:rPr lang="en-US" sz="2600" dirty="0" smtClean="0"/>
              <a:t>Global </a:t>
            </a:r>
          </a:p>
          <a:p>
            <a:pPr lvl="1"/>
            <a:r>
              <a:rPr lang="en-US" sz="2200" dirty="0" smtClean="0"/>
              <a:t>Example for other mining sites</a:t>
            </a:r>
            <a:endParaRPr lang="en-US" sz="2200" dirty="0"/>
          </a:p>
        </p:txBody>
      </p:sp>
      <p:sp>
        <p:nvSpPr>
          <p:cNvPr id="5" name="TextBox 4"/>
          <p:cNvSpPr txBox="1"/>
          <p:nvPr/>
        </p:nvSpPr>
        <p:spPr>
          <a:xfrm>
            <a:off x="141534" y="6422568"/>
            <a:ext cx="15430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Nicole Stanczak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6531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Total Hours &amp; personal costs</a:t>
            </a:r>
            <a:endParaRPr lang="en-US" dirty="0"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7253761"/>
              </p:ext>
            </p:extLst>
          </p:nvPr>
        </p:nvGraphicFramePr>
        <p:xfrm>
          <a:off x="2327906" y="1628060"/>
          <a:ext cx="4493521" cy="3968976"/>
        </p:xfrm>
        <a:graphic>
          <a:graphicData uri="http://schemas.openxmlformats.org/drawingml/2006/table">
            <a:tbl>
              <a:tblPr/>
              <a:tblGrid>
                <a:gridCol w="2280294"/>
                <a:gridCol w="1056313"/>
                <a:gridCol w="1156914"/>
              </a:tblGrid>
              <a:tr h="270366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Personnel Cost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7036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Position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Hours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Cost 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</a:tr>
              <a:tr h="25594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Senior Engineer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72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$7,200 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25594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Environmental Engineer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157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$8,263 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</a:tr>
              <a:tr h="25594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Lab Technician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120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$3,590 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25594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External Help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72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$1,900 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</a:tr>
              <a:tr h="270366"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Total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421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$20,953 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270366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Site Visit Expenses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7036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Item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Rate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Cost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</a:tr>
              <a:tr h="25594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Transportation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$0.56/mile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$202 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25594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Hotel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N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$90/room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$270 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</a:tr>
              <a:tr h="27036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Food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$8/meal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$160 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270366">
                <a:tc gridSpan="2">
                  <a:txBody>
                    <a:bodyPr/>
                    <a:lstStyle/>
                    <a:p>
                      <a:pPr algn="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Total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$632 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</a:tr>
              <a:tr h="270366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Total Cost of Project 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70366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$21,914 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41534" y="6422568"/>
            <a:ext cx="15430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Audrey Lang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4036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Laboratory costs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3005950"/>
              </p:ext>
            </p:extLst>
          </p:nvPr>
        </p:nvGraphicFramePr>
        <p:xfrm>
          <a:off x="1955900" y="1504041"/>
          <a:ext cx="5236572" cy="3038493"/>
        </p:xfrm>
        <a:graphic>
          <a:graphicData uri="http://schemas.openxmlformats.org/drawingml/2006/table">
            <a:tbl>
              <a:tblPr/>
              <a:tblGrid>
                <a:gridCol w="1844108"/>
                <a:gridCol w="991643"/>
                <a:gridCol w="1461369"/>
                <a:gridCol w="939452"/>
              </a:tblGrid>
              <a:tr h="308790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Laboratory Costs for Metal Extractions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0879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Metal Extractions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$/Sample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# of Samples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Cost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</a:tr>
              <a:tr h="29232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Synthetic Leaching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28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$112 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29232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Microwave Digest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33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$248 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</a:tr>
              <a:tr h="308790">
                <a:tc gridSpan="3">
                  <a:txBody>
                    <a:bodyPr/>
                    <a:lstStyle/>
                    <a:p>
                      <a:pPr algn="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Total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$360 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308790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Laboratory Costs for FAA Testing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0879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FAA Testing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$/Sample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# of Samples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Cost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</a:tr>
              <a:tr h="30879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Synthetic Leaching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28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$448 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29232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Microwave Digest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33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$512 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</a:tr>
              <a:tr h="308790">
                <a:tc gridSpan="3">
                  <a:txBody>
                    <a:bodyPr/>
                    <a:lstStyle/>
                    <a:p>
                      <a:pPr algn="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Total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$960 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4003435"/>
              </p:ext>
            </p:extLst>
          </p:nvPr>
        </p:nvGraphicFramePr>
        <p:xfrm>
          <a:off x="3176770" y="4745447"/>
          <a:ext cx="2788414" cy="888741"/>
        </p:xfrm>
        <a:graphic>
          <a:graphicData uri="http://schemas.openxmlformats.org/drawingml/2006/table">
            <a:tbl>
              <a:tblPr/>
              <a:tblGrid>
                <a:gridCol w="815075"/>
                <a:gridCol w="1201163"/>
                <a:gridCol w="772176"/>
              </a:tblGrid>
              <a:tr h="296247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Student Discount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9624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Discount 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M.E.+FAA Cost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Total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</a:tr>
              <a:tr h="29624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75%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$1,319 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$330 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41534" y="6422568"/>
            <a:ext cx="15430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Audrey Lang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1119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417638"/>
            <a:ext cx="5274884" cy="4415816"/>
          </a:xfrm>
        </p:spPr>
        <p:txBody>
          <a:bodyPr>
            <a:normAutofit/>
          </a:bodyPr>
          <a:lstStyle/>
          <a:p>
            <a:r>
              <a:rPr lang="en-US" sz="2600" dirty="0"/>
              <a:t>C</a:t>
            </a:r>
            <a:r>
              <a:rPr lang="en-US" sz="2600" dirty="0" smtClean="0"/>
              <a:t>orrelations validate high concentrations of lead found at the site</a:t>
            </a:r>
          </a:p>
          <a:p>
            <a:r>
              <a:rPr lang="en-US" sz="2600" dirty="0" smtClean="0"/>
              <a:t>Recommend BLM to take further action</a:t>
            </a:r>
          </a:p>
          <a:p>
            <a:pPr lvl="1"/>
            <a:r>
              <a:rPr lang="en-US" sz="2200" dirty="0" smtClean="0"/>
              <a:t>Pursue a Potentially Responsible Party (PRP) </a:t>
            </a:r>
          </a:p>
          <a:p>
            <a:pPr lvl="1"/>
            <a:r>
              <a:rPr lang="en-US" sz="2200" dirty="0" smtClean="0"/>
              <a:t>Remedial Action</a:t>
            </a:r>
            <a:endParaRPr lang="en-US" sz="2200" dirty="0"/>
          </a:p>
        </p:txBody>
      </p:sp>
      <p:pic>
        <p:nvPicPr>
          <p:cNvPr id="5" name="Picture 4" descr="unnamed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0684" y="1417638"/>
            <a:ext cx="2943364" cy="392869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120108" y="5346334"/>
            <a:ext cx="26245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Figure 18: Mine tailing pile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1534" y="6422568"/>
            <a:ext cx="15430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Audrey Lang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836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Acknowledgements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1"/>
            <a:ext cx="7772400" cy="2651938"/>
          </a:xfrm>
        </p:spPr>
        <p:txBody>
          <a:bodyPr>
            <a:normAutofit fontScale="92500" lnSpcReduction="20000"/>
          </a:bodyPr>
          <a:lstStyle/>
          <a:p>
            <a:pPr marL="68580" indent="0">
              <a:buNone/>
            </a:pPr>
            <a:r>
              <a:rPr lang="en-US" sz="2600" dirty="0" smtClean="0"/>
              <a:t>Thank you for all the help and support!</a:t>
            </a:r>
          </a:p>
          <a:p>
            <a:pPr marL="68580" indent="0">
              <a:buNone/>
            </a:pPr>
            <a:endParaRPr lang="en-US" sz="2600" dirty="0" smtClean="0"/>
          </a:p>
          <a:p>
            <a:r>
              <a:rPr lang="en-US" sz="2600" dirty="0" smtClean="0"/>
              <a:t>NAU</a:t>
            </a:r>
            <a:endParaRPr lang="en-US" sz="1200" dirty="0" smtClean="0"/>
          </a:p>
          <a:p>
            <a:pPr lvl="1"/>
            <a:r>
              <a:rPr lang="en-US" sz="2200" dirty="0" smtClean="0"/>
              <a:t>Dr. Bridget Bero</a:t>
            </a:r>
          </a:p>
          <a:p>
            <a:pPr lvl="1"/>
            <a:r>
              <a:rPr lang="en-US" sz="2200" dirty="0"/>
              <a:t>Jeff </a:t>
            </a:r>
            <a:r>
              <a:rPr lang="en-US" sz="2200" dirty="0" smtClean="0"/>
              <a:t>Propster</a:t>
            </a:r>
          </a:p>
          <a:p>
            <a:pPr lvl="1"/>
            <a:r>
              <a:rPr lang="en-US" sz="2200" dirty="0"/>
              <a:t>Gary </a:t>
            </a:r>
            <a:r>
              <a:rPr lang="en-US" sz="2200" dirty="0" smtClean="0"/>
              <a:t>Slim</a:t>
            </a:r>
          </a:p>
          <a:p>
            <a:pPr lvl="1"/>
            <a:r>
              <a:rPr lang="en-US" sz="2200" dirty="0"/>
              <a:t>Alina-Maria </a:t>
            </a:r>
            <a:r>
              <a:rPr lang="en-US" sz="2200" dirty="0" smtClean="0"/>
              <a:t>Davidescu</a:t>
            </a:r>
            <a:endParaRPr lang="en-US" sz="2200" dirty="0"/>
          </a:p>
        </p:txBody>
      </p:sp>
      <p:pic>
        <p:nvPicPr>
          <p:cNvPr id="4" name="Picture 3" descr="unnamed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233" y="4252139"/>
            <a:ext cx="3033849" cy="227630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108938" y="5008391"/>
            <a:ext cx="37817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cs typeface="Apple Chancery"/>
              </a:rPr>
              <a:t>Sincerely,</a:t>
            </a:r>
          </a:p>
          <a:p>
            <a:r>
              <a:rPr lang="en-US" dirty="0" smtClean="0">
                <a:cs typeface="Apple Chancery"/>
              </a:rPr>
              <a:t> </a:t>
            </a:r>
          </a:p>
          <a:p>
            <a:r>
              <a:rPr lang="en-US" sz="2800" dirty="0" smtClean="0">
                <a:latin typeface="Brush Script MT" panose="03060802040406070304" pitchFamily="66" charset="0"/>
                <a:cs typeface="Apple Chancery"/>
              </a:rPr>
              <a:t>      Gold Member Inc.</a:t>
            </a:r>
            <a:endParaRPr lang="en-US" sz="2800" dirty="0">
              <a:latin typeface="Brush Script MT" panose="03060802040406070304" pitchFamily="66" charset="0"/>
              <a:cs typeface="Apple Chancery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4533082" y="1808991"/>
            <a:ext cx="3925118" cy="2651938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3429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" indent="0">
              <a:buNone/>
            </a:pPr>
            <a:endParaRPr lang="en-US" sz="2600" dirty="0" smtClean="0"/>
          </a:p>
          <a:p>
            <a:pPr>
              <a:lnSpc>
                <a:spcPct val="90000"/>
              </a:lnSpc>
            </a:pPr>
            <a:r>
              <a:rPr lang="en-US" sz="2400" dirty="0" smtClean="0"/>
              <a:t>BLM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/>
              <a:t>Mr. Matt Plis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/>
              <a:t>Dr. Bill Harris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Jason </a:t>
            </a:r>
            <a:r>
              <a:rPr lang="en-US" sz="2000" dirty="0" smtClean="0"/>
              <a:t>Frels</a:t>
            </a:r>
            <a:endParaRPr lang="en-US" sz="2000" dirty="0"/>
          </a:p>
          <a:p>
            <a:pPr lvl="1">
              <a:lnSpc>
                <a:spcPct val="90000"/>
              </a:lnSpc>
            </a:pPr>
            <a:r>
              <a:rPr lang="en-US" sz="2000" dirty="0"/>
              <a:t>Eric </a:t>
            </a:r>
            <a:r>
              <a:rPr lang="en-US" sz="2000" dirty="0" smtClean="0"/>
              <a:t>Zielske</a:t>
            </a:r>
            <a:endParaRPr lang="en-US" sz="2000" dirty="0"/>
          </a:p>
          <a:p>
            <a:pPr lvl="1"/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4074809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314823"/>
            <a:ext cx="7772400" cy="4307132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[1] </a:t>
            </a:r>
            <a:r>
              <a:rPr lang="en-US" dirty="0" err="1" smtClean="0"/>
              <a:t>Kuer</a:t>
            </a:r>
            <a:r>
              <a:rPr lang="en-US" dirty="0" smtClean="0"/>
              <a:t>. 2013. By Nicole Nixon </a:t>
            </a:r>
          </a:p>
          <a:p>
            <a:r>
              <a:rPr lang="en-US" dirty="0" smtClean="0"/>
              <a:t>[2] Google Earth: Wash Outline Samples. The Vulture Mine- Wickenburg, AZ. Available: [https://</a:t>
            </a:r>
            <a:r>
              <a:rPr lang="en-US" dirty="0" err="1" smtClean="0"/>
              <a:t>www.google.com</a:t>
            </a:r>
            <a:r>
              <a:rPr lang="en-US" dirty="0" smtClean="0"/>
              <a:t>/earth/] </a:t>
            </a:r>
          </a:p>
          <a:p>
            <a:r>
              <a:rPr lang="en-US" dirty="0" smtClean="0"/>
              <a:t>[3] Google Earth: location of soil samples taken. The Vulture Mine- Wickenburg, AZ. Available: [https://</a:t>
            </a:r>
            <a:r>
              <a:rPr lang="en-US" dirty="0" err="1" smtClean="0"/>
              <a:t>www.google.com</a:t>
            </a:r>
            <a:r>
              <a:rPr lang="en-US" dirty="0" smtClean="0"/>
              <a:t>/earth/] </a:t>
            </a:r>
          </a:p>
          <a:p>
            <a:r>
              <a:rPr lang="en-US" dirty="0" smtClean="0"/>
              <a:t>[4] Google Earth: Gridded north section of wash. The Vulture Mine- Wickenburg, AZ. Available: [https://</a:t>
            </a:r>
            <a:r>
              <a:rPr lang="en-US" dirty="0" err="1" smtClean="0"/>
              <a:t>www.google.com</a:t>
            </a:r>
            <a:r>
              <a:rPr lang="en-US" dirty="0" smtClean="0"/>
              <a:t>/earth/] </a:t>
            </a:r>
          </a:p>
          <a:p>
            <a:r>
              <a:rPr lang="en-US" dirty="0" smtClean="0"/>
              <a:t>[</a:t>
            </a:r>
            <a:r>
              <a:rPr lang="en-US" dirty="0"/>
              <a:t>5</a:t>
            </a:r>
            <a:r>
              <a:rPr lang="en-US" dirty="0" smtClean="0"/>
              <a:t>] </a:t>
            </a:r>
            <a:r>
              <a:rPr lang="en-US" dirty="0"/>
              <a:t>Google Earth: Location of soil samples taken. The Vulture Mine- Wickenburg, AZ. Available: [https://</a:t>
            </a:r>
            <a:r>
              <a:rPr lang="en-US" dirty="0" err="1"/>
              <a:t>www.google.com</a:t>
            </a:r>
            <a:r>
              <a:rPr lang="en-US" dirty="0"/>
              <a:t>/earth/] </a:t>
            </a:r>
            <a:endParaRPr lang="en-US" dirty="0" smtClean="0"/>
          </a:p>
          <a:p>
            <a:r>
              <a:rPr lang="en-US" dirty="0"/>
              <a:t>[6] Google Earth: south section of wash.  The The Vulture Mine- Wickenburg, AZ. Available: [https://</a:t>
            </a:r>
            <a:r>
              <a:rPr lang="en-US" dirty="0" err="1"/>
              <a:t>www.google.com</a:t>
            </a:r>
            <a:r>
              <a:rPr lang="en-US" dirty="0"/>
              <a:t>/earth/] </a:t>
            </a:r>
          </a:p>
          <a:p>
            <a:r>
              <a:rPr lang="en-US" dirty="0"/>
              <a:t>[7] Google Earth: central section of wash. The Vulture Mine- Wickenburg, AZ. Available: [https://</a:t>
            </a:r>
            <a:r>
              <a:rPr lang="en-US" dirty="0" err="1"/>
              <a:t>www.google.com</a:t>
            </a:r>
            <a:r>
              <a:rPr lang="en-US" dirty="0"/>
              <a:t>/earth/] </a:t>
            </a:r>
          </a:p>
          <a:p>
            <a:r>
              <a:rPr lang="en-US" dirty="0"/>
              <a:t>[8] Google Earth: north section of wash. The Vulture Mine- Wickenburg, AZ. Available: [https://</a:t>
            </a:r>
            <a:r>
              <a:rPr lang="en-US" dirty="0" err="1"/>
              <a:t>www.google.com</a:t>
            </a:r>
            <a:r>
              <a:rPr lang="en-US" dirty="0"/>
              <a:t>/earth/] </a:t>
            </a:r>
          </a:p>
          <a:p>
            <a:endParaRPr lang="en-US" dirty="0" smtClean="0"/>
          </a:p>
          <a:p>
            <a:pPr marL="68580" indent="0">
              <a:buNone/>
            </a:pP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2215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5146" y="274638"/>
            <a:ext cx="8652086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   Client,  Tech advisor,  stakeholders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1"/>
            <a:ext cx="7772400" cy="4192892"/>
          </a:xfrm>
        </p:spPr>
        <p:txBody>
          <a:bodyPr>
            <a:normAutofit/>
          </a:bodyPr>
          <a:lstStyle/>
          <a:p>
            <a:r>
              <a:rPr lang="en-US" sz="2400" dirty="0" smtClean="0"/>
              <a:t>Client </a:t>
            </a:r>
          </a:p>
          <a:p>
            <a:pPr lvl="1"/>
            <a:r>
              <a:rPr lang="en-US" sz="2000" dirty="0"/>
              <a:t>Bureau of Land Management (BLM</a:t>
            </a:r>
            <a:r>
              <a:rPr lang="en-US" sz="2000" dirty="0" smtClean="0"/>
              <a:t>)</a:t>
            </a:r>
          </a:p>
          <a:p>
            <a:pPr lvl="1"/>
            <a:r>
              <a:rPr lang="en-US" sz="2000" dirty="0" smtClean="0"/>
              <a:t>Mr. Matt Plis </a:t>
            </a:r>
          </a:p>
          <a:p>
            <a:pPr lvl="1"/>
            <a:r>
              <a:rPr lang="en-US" sz="2000" dirty="0" smtClean="0"/>
              <a:t>Dr. Bill Harris, PhD, PE </a:t>
            </a:r>
          </a:p>
          <a:p>
            <a:r>
              <a:rPr lang="en-US" sz="2400" dirty="0" smtClean="0"/>
              <a:t>Technical Advisor</a:t>
            </a:r>
          </a:p>
          <a:p>
            <a:pPr lvl="1"/>
            <a:r>
              <a:rPr lang="en-US" sz="2000" dirty="0"/>
              <a:t>Dr. Bridget Bero </a:t>
            </a:r>
          </a:p>
          <a:p>
            <a:r>
              <a:rPr lang="en-US" sz="2400" dirty="0" smtClean="0"/>
              <a:t>Stakeholders</a:t>
            </a:r>
          </a:p>
          <a:p>
            <a:pPr lvl="1"/>
            <a:r>
              <a:rPr lang="en-US" dirty="0" smtClean="0"/>
              <a:t> </a:t>
            </a:r>
            <a:r>
              <a:rPr lang="en-US" sz="2000" dirty="0" smtClean="0"/>
              <a:t>BLM</a:t>
            </a:r>
          </a:p>
          <a:p>
            <a:pPr lvl="1"/>
            <a:r>
              <a:rPr lang="en-US" sz="2000" dirty="0" smtClean="0"/>
              <a:t>United States and Arizona Citizens 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7473950" y="4280253"/>
            <a:ext cx="4686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[1]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67451" y="6408299"/>
            <a:ext cx="15430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Nicole Stanczak</a:t>
            </a: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8597" y="2213765"/>
            <a:ext cx="3263944" cy="2712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382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172837"/>
            <a:ext cx="7772400" cy="1143000"/>
          </a:xfrm>
        </p:spPr>
        <p:txBody>
          <a:bodyPr/>
          <a:lstStyle/>
          <a:p>
            <a:pPr algn="ctr"/>
            <a:r>
              <a:rPr lang="en-US" dirty="0" smtClean="0"/>
              <a:t>Questions???</a:t>
            </a:r>
            <a:endParaRPr lang="en-US" dirty="0"/>
          </a:p>
        </p:txBody>
      </p:sp>
      <p:pic>
        <p:nvPicPr>
          <p:cNvPr id="3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2162" y="2762890"/>
            <a:ext cx="2479675" cy="2789634"/>
          </a:xfrm>
        </p:spPr>
      </p:pic>
    </p:spTree>
    <p:extLst>
      <p:ext uri="{BB962C8B-B14F-4D97-AF65-F5344CB8AC3E}">
        <p14:creationId xmlns:p14="http://schemas.microsoft.com/office/powerpoint/2010/main" val="1829652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808427"/>
            <a:ext cx="7772400" cy="2685648"/>
          </a:xfrm>
        </p:spPr>
        <p:txBody>
          <a:bodyPr/>
          <a:lstStyle/>
          <a:p>
            <a:pPr algn="ctr"/>
            <a:r>
              <a:rPr lang="en-US" sz="2400" dirty="0" smtClean="0"/>
              <a:t>Examine </a:t>
            </a:r>
            <a:r>
              <a:rPr lang="en-US" sz="2400" dirty="0"/>
              <a:t>and assess the risks that accompany the migration of mine tailings </a:t>
            </a:r>
          </a:p>
          <a:p>
            <a:pPr algn="ctr"/>
            <a:r>
              <a:rPr lang="en-US" sz="2400" dirty="0"/>
              <a:t>Produce a Preliminary Assessment/Site Inspection (PA/SI) following the CERCLA process</a:t>
            </a:r>
          </a:p>
          <a:p>
            <a:pPr algn="ctr"/>
            <a:r>
              <a:rPr lang="en-US" sz="2400" dirty="0"/>
              <a:t>Use results to determine if the BLM should proceed with further CERCLA actions</a:t>
            </a:r>
          </a:p>
          <a:p>
            <a:pPr marL="68580" indent="0">
              <a:buNone/>
            </a:pP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54492" y="6408299"/>
            <a:ext cx="12853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Audrey Lang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6804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Work Plan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4556" y="1600201"/>
            <a:ext cx="8719444" cy="2523517"/>
          </a:xfrm>
        </p:spPr>
        <p:txBody>
          <a:bodyPr>
            <a:normAutofit fontScale="92500" lnSpcReduction="20000"/>
          </a:bodyPr>
          <a:lstStyle/>
          <a:p>
            <a:r>
              <a:rPr lang="en-US" sz="2600" dirty="0" smtClean="0"/>
              <a:t>Details </a:t>
            </a:r>
            <a:r>
              <a:rPr lang="en-US" sz="2600" dirty="0"/>
              <a:t>protocols </a:t>
            </a:r>
            <a:r>
              <a:rPr lang="en-US" sz="2600" dirty="0" smtClean="0"/>
              <a:t>to be followed </a:t>
            </a:r>
            <a:r>
              <a:rPr lang="en-US" sz="2600" dirty="0"/>
              <a:t>when collecting </a:t>
            </a:r>
            <a:r>
              <a:rPr lang="en-US" sz="2600" dirty="0" smtClean="0"/>
              <a:t>samples</a:t>
            </a:r>
          </a:p>
          <a:p>
            <a:r>
              <a:rPr lang="en-US" sz="2600" dirty="0" smtClean="0"/>
              <a:t>Contains Health &amp; Safety Plan and Sampling &amp; Analysis Plan</a:t>
            </a:r>
          </a:p>
          <a:p>
            <a:pPr lvl="1"/>
            <a:r>
              <a:rPr lang="en-US" sz="2200" dirty="0" smtClean="0"/>
              <a:t>Health &amp; Safety Plan provides</a:t>
            </a:r>
            <a:r>
              <a:rPr lang="en-US" sz="2200" dirty="0"/>
              <a:t>:</a:t>
            </a:r>
          </a:p>
          <a:p>
            <a:pPr lvl="2"/>
            <a:r>
              <a:rPr lang="en-US" sz="2000" dirty="0"/>
              <a:t>Emergency contact information</a:t>
            </a:r>
          </a:p>
          <a:p>
            <a:pPr lvl="2"/>
            <a:r>
              <a:rPr lang="en-US" sz="2000" dirty="0"/>
              <a:t>Personal Protection Equipment </a:t>
            </a:r>
          </a:p>
          <a:p>
            <a:pPr lvl="2"/>
            <a:r>
              <a:rPr lang="en-US" sz="2000" dirty="0"/>
              <a:t>Details of chemicals being used</a:t>
            </a:r>
          </a:p>
          <a:p>
            <a:pPr lvl="2"/>
            <a:r>
              <a:rPr lang="en-US" sz="2000" dirty="0"/>
              <a:t>Descriptions of potential field encounters</a:t>
            </a:r>
          </a:p>
          <a:p>
            <a:pPr lvl="1"/>
            <a:endParaRPr lang="en-US" sz="2200" dirty="0" smtClean="0"/>
          </a:p>
          <a:p>
            <a:pPr lvl="2"/>
            <a:endParaRPr lang="en-US" sz="2000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128575" y="6426677"/>
            <a:ext cx="14097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Nicolas Boon</a:t>
            </a: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2730" y="2728793"/>
            <a:ext cx="3107185" cy="233038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23622" y="5059182"/>
            <a:ext cx="256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Figure 2: Snake encounter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6838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Sampling plan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600" dirty="0" smtClean="0"/>
              <a:t>Created maps and identified the range of the site</a:t>
            </a:r>
          </a:p>
          <a:p>
            <a:r>
              <a:rPr lang="en-US" sz="2600" dirty="0" smtClean="0"/>
              <a:t>Created a grid on the map to identify potential sampling spots</a:t>
            </a:r>
          </a:p>
          <a:p>
            <a:r>
              <a:rPr lang="en-US" sz="2600" dirty="0" smtClean="0"/>
              <a:t>Soil Samples </a:t>
            </a:r>
          </a:p>
          <a:p>
            <a:pPr lvl="1"/>
            <a:r>
              <a:rPr lang="en-US" sz="2400" dirty="0"/>
              <a:t>160 </a:t>
            </a:r>
            <a:r>
              <a:rPr lang="en-US" sz="2400" dirty="0" smtClean="0"/>
              <a:t>Grid based soil </a:t>
            </a:r>
            <a:r>
              <a:rPr lang="en-US" sz="2400" dirty="0"/>
              <a:t>s</a:t>
            </a:r>
            <a:r>
              <a:rPr lang="en-US" sz="2400" dirty="0" smtClean="0"/>
              <a:t>amples</a:t>
            </a:r>
            <a:endParaRPr lang="en-US" sz="2400" dirty="0"/>
          </a:p>
          <a:p>
            <a:pPr lvl="1"/>
            <a:r>
              <a:rPr lang="en-US" sz="2400" dirty="0"/>
              <a:t>8 Background </a:t>
            </a:r>
            <a:r>
              <a:rPr lang="en-US" sz="2400" dirty="0" smtClean="0"/>
              <a:t>samples </a:t>
            </a:r>
            <a:endParaRPr lang="en-US" sz="2400" dirty="0"/>
          </a:p>
          <a:p>
            <a:pPr lvl="1"/>
            <a:r>
              <a:rPr lang="en-US" sz="2400" dirty="0"/>
              <a:t>32 Samples between Hot Spots and Random Spots</a:t>
            </a:r>
          </a:p>
          <a:p>
            <a:endParaRPr lang="en-US" sz="2600" dirty="0" smtClean="0"/>
          </a:p>
          <a:p>
            <a:pPr marL="68580" indent="0">
              <a:buNone/>
            </a:pPr>
            <a:endParaRPr lang="en-US" sz="2600" dirty="0" smtClean="0"/>
          </a:p>
          <a:p>
            <a:endParaRPr lang="en-US" sz="2600" dirty="0" smtClean="0"/>
          </a:p>
          <a:p>
            <a:endParaRPr lang="en-US" sz="2600" dirty="0" smtClean="0"/>
          </a:p>
          <a:p>
            <a:pPr marL="68580" indent="0">
              <a:buNone/>
            </a:pPr>
            <a:endParaRPr lang="en-US" sz="2600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141534" y="6422568"/>
            <a:ext cx="15430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Nicole Stanczak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0303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Location of Vulture mine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415940" y="5628412"/>
            <a:ext cx="453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[2]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6203" y="1171854"/>
            <a:ext cx="4899737" cy="535724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1534" y="6422568"/>
            <a:ext cx="15430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Nicole Stanczak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9286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Field Sampling 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0077" y="1341185"/>
            <a:ext cx="7772400" cy="1978365"/>
          </a:xfrm>
        </p:spPr>
        <p:txBody>
          <a:bodyPr/>
          <a:lstStyle/>
          <a:p>
            <a:r>
              <a:rPr lang="en-US" sz="2600" dirty="0" smtClean="0"/>
              <a:t>75 Grid soil samples </a:t>
            </a:r>
          </a:p>
          <a:p>
            <a:r>
              <a:rPr lang="en-US" sz="2600" dirty="0" smtClean="0"/>
              <a:t>4 Background samples </a:t>
            </a:r>
          </a:p>
          <a:p>
            <a:r>
              <a:rPr lang="en-US" sz="2600" dirty="0" smtClean="0"/>
              <a:t>25 Hot </a:t>
            </a:r>
            <a:r>
              <a:rPr lang="en-US" sz="2600" dirty="0"/>
              <a:t>s</a:t>
            </a:r>
            <a:r>
              <a:rPr lang="en-US" sz="2600" dirty="0" smtClean="0"/>
              <a:t>pot samples</a:t>
            </a:r>
          </a:p>
          <a:p>
            <a:pPr marL="68580" indent="0">
              <a:buNone/>
            </a:pPr>
            <a:endParaRPr lang="en-US" dirty="0" smtClean="0"/>
          </a:p>
          <a:p>
            <a:pPr marL="68580" indent="0">
              <a:buNone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6965" y="230626"/>
            <a:ext cx="3391977" cy="22211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2069" y="2886542"/>
            <a:ext cx="3102850" cy="23271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6965" y="2784129"/>
            <a:ext cx="3375952" cy="253196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343002" y="2414797"/>
            <a:ext cx="35199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Figure 3: Grid soil sample collection 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334990" y="5319055"/>
            <a:ext cx="35199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Figure 5: Grid soil sample collection 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358167" y="5213680"/>
            <a:ext cx="29506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Figure 4: Hot spot soil sample 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41534" y="6422568"/>
            <a:ext cx="15430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Nicole Stanczak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600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 flipH="1">
            <a:off x="6335580" y="5714682"/>
            <a:ext cx="7566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[3]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Sampling locations on the wash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7231" y="1193369"/>
            <a:ext cx="4048349" cy="532479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41534" y="6422568"/>
            <a:ext cx="15430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Nicole Stanczak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3916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Urban Pop">
  <a:themeElements>
    <a:clrScheme name="Urban Pop">
      <a:dk1>
        <a:srgbClr val="000000"/>
      </a:dk1>
      <a:lt1>
        <a:srgbClr val="FFFFFF"/>
      </a:lt1>
      <a:dk2>
        <a:srgbClr val="282828"/>
      </a:dk2>
      <a:lt2>
        <a:srgbClr val="D4D4D4"/>
      </a:lt2>
      <a:accent1>
        <a:srgbClr val="86CE24"/>
      </a:accent1>
      <a:accent2>
        <a:srgbClr val="00A2E6"/>
      </a:accent2>
      <a:accent3>
        <a:srgbClr val="FAC810"/>
      </a:accent3>
      <a:accent4>
        <a:srgbClr val="7D8F8C"/>
      </a:accent4>
      <a:accent5>
        <a:srgbClr val="D06B20"/>
      </a:accent5>
      <a:accent6>
        <a:srgbClr val="958B8B"/>
      </a:accent6>
      <a:hlink>
        <a:srgbClr val="FF9900"/>
      </a:hlink>
      <a:folHlink>
        <a:srgbClr val="969696"/>
      </a:folHlink>
    </a:clrScheme>
    <a:fontScheme name="Urban Pop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Urban Pop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1909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58000"/>
              </a:srgbClr>
            </a:outerShdw>
          </a:effectLst>
          <a:scene3d>
            <a:camera prst="orthographicFront">
              <a:rot lat="0" lon="0" rev="0"/>
            </a:camera>
            <a:lightRig rig="flat" dir="t"/>
          </a:scene3d>
          <a:sp3d contourW="15875">
            <a:bevelT w="95250" h="127000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  <a:shade val="100000"/>
                <a:alpha val="100000"/>
                <a:satMod val="100000"/>
                <a:lumMod val="100000"/>
              </a:schemeClr>
            </a:gs>
            <a:gs pos="9000">
              <a:schemeClr val="phClr">
                <a:tint val="90000"/>
                <a:shade val="100000"/>
                <a:alpha val="100000"/>
                <a:satMod val="100000"/>
                <a:lumMod val="100000"/>
              </a:schemeClr>
            </a:gs>
            <a:gs pos="34000">
              <a:schemeClr val="phClr">
                <a:tint val="83000"/>
                <a:shade val="100000"/>
                <a:alpha val="100000"/>
                <a:satMod val="100000"/>
                <a:lumMod val="100000"/>
              </a:schemeClr>
            </a:gs>
            <a:gs pos="62000">
              <a:schemeClr val="phClr">
                <a:tint val="85000"/>
                <a:shade val="100000"/>
                <a:alpha val="100000"/>
                <a:satMod val="100000"/>
                <a:lumMod val="100000"/>
              </a:schemeClr>
            </a:gs>
            <a:gs pos="90000">
              <a:schemeClr val="phClr">
                <a:tint val="92000"/>
                <a:shade val="100000"/>
                <a:alpha val="100000"/>
                <a:satMod val="100000"/>
                <a:lumMod val="90000"/>
              </a:schemeClr>
            </a:gs>
            <a:gs pos="100000">
              <a:schemeClr val="phClr">
                <a:tint val="85000"/>
                <a:shade val="100000"/>
                <a:alpha val="100000"/>
                <a:satMod val="100000"/>
                <a:lumMod val="10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8000"/>
              </a:schemeClr>
            </a:gs>
            <a:gs pos="100000">
              <a:schemeClr val="phClr">
                <a:tint val="95000"/>
                <a:shade val="98000"/>
                <a:lumMod val="80000"/>
              </a:schemeClr>
            </a:gs>
          </a:gsLst>
          <a:path path="circle">
            <a:fillToRect l="50000" t="100000" r="10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 Pop.thmx</Template>
  <TotalTime>1385</TotalTime>
  <Words>1357</Words>
  <Application>Microsoft Office PowerPoint</Application>
  <PresentationFormat>On-screen Show (4:3)</PresentationFormat>
  <Paragraphs>337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6" baseType="lpstr">
      <vt:lpstr>Apple Chancery</vt:lpstr>
      <vt:lpstr>Brush Script MT</vt:lpstr>
      <vt:lpstr>Calibri</vt:lpstr>
      <vt:lpstr>Gill Sans MT</vt:lpstr>
      <vt:lpstr>Wingdings 3</vt:lpstr>
      <vt:lpstr>Urban Pop</vt:lpstr>
      <vt:lpstr>Vulture mine tailings</vt:lpstr>
      <vt:lpstr>Site background</vt:lpstr>
      <vt:lpstr>   Client,  Tech advisor,  stakeholders</vt:lpstr>
      <vt:lpstr>Project overview</vt:lpstr>
      <vt:lpstr>Work Plan</vt:lpstr>
      <vt:lpstr>Sampling plan</vt:lpstr>
      <vt:lpstr>Location of Vulture mine</vt:lpstr>
      <vt:lpstr>Field Sampling  </vt:lpstr>
      <vt:lpstr>Sampling locations on the wash</vt:lpstr>
      <vt:lpstr>Gridded Section of the wash </vt:lpstr>
      <vt:lpstr>XRF Screening  </vt:lpstr>
      <vt:lpstr>Metal Extractions</vt:lpstr>
      <vt:lpstr>Total Metals Testing </vt:lpstr>
      <vt:lpstr>Concentration Mapping of Lead</vt:lpstr>
      <vt:lpstr>Concentration Mapping of Lead</vt:lpstr>
      <vt:lpstr>Concentration Mapping of Lead</vt:lpstr>
      <vt:lpstr>Concentration Mapping of Lead</vt:lpstr>
      <vt:lpstr>Data Correlations</vt:lpstr>
      <vt:lpstr>Soil Remediation levels</vt:lpstr>
      <vt:lpstr>Risk Assessment Scenarios</vt:lpstr>
      <vt:lpstr>Average lead concentration</vt:lpstr>
      <vt:lpstr>90% Max lead concentration</vt:lpstr>
      <vt:lpstr>Ecological Risk Assessment</vt:lpstr>
      <vt:lpstr>Broader impacts</vt:lpstr>
      <vt:lpstr>Total Hours &amp; personal costs</vt:lpstr>
      <vt:lpstr>Laboratory costs</vt:lpstr>
      <vt:lpstr>Conclusion</vt:lpstr>
      <vt:lpstr>Acknowledgements </vt:lpstr>
      <vt:lpstr>References</vt:lpstr>
      <vt:lpstr>Questions???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Vulture mine tailings</dc:title>
  <dc:creator>Malia Lang</dc:creator>
  <cp:lastModifiedBy>Nicolas Edward Boon</cp:lastModifiedBy>
  <cp:revision>110</cp:revision>
  <dcterms:created xsi:type="dcterms:W3CDTF">2014-10-16T17:42:59Z</dcterms:created>
  <dcterms:modified xsi:type="dcterms:W3CDTF">2015-05-05T13:40:50Z</dcterms:modified>
</cp:coreProperties>
</file>